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77"/>
  </p:notesMasterIdLst>
  <p:sldIdLst>
    <p:sldId id="257" r:id="rId5"/>
    <p:sldId id="258" r:id="rId6"/>
    <p:sldId id="259" r:id="rId7"/>
    <p:sldId id="260" r:id="rId8"/>
    <p:sldId id="319" r:id="rId9"/>
    <p:sldId id="262" r:id="rId10"/>
    <p:sldId id="263" r:id="rId11"/>
    <p:sldId id="320" r:id="rId12"/>
    <p:sldId id="322" r:id="rId13"/>
    <p:sldId id="321" r:id="rId14"/>
    <p:sldId id="323" r:id="rId15"/>
    <p:sldId id="324" r:id="rId16"/>
    <p:sldId id="325" r:id="rId17"/>
    <p:sldId id="376" r:id="rId18"/>
    <p:sldId id="266" r:id="rId19"/>
    <p:sldId id="326" r:id="rId20"/>
    <p:sldId id="327" r:id="rId21"/>
    <p:sldId id="328" r:id="rId22"/>
    <p:sldId id="332" r:id="rId23"/>
    <p:sldId id="329" r:id="rId24"/>
    <p:sldId id="330" r:id="rId25"/>
    <p:sldId id="385" r:id="rId26"/>
    <p:sldId id="384" r:id="rId27"/>
    <p:sldId id="331" r:id="rId28"/>
    <p:sldId id="282" r:id="rId29"/>
    <p:sldId id="335" r:id="rId30"/>
    <p:sldId id="336" r:id="rId31"/>
    <p:sldId id="337" r:id="rId32"/>
    <p:sldId id="338" r:id="rId33"/>
    <p:sldId id="284" r:id="rId34"/>
    <p:sldId id="285" r:id="rId35"/>
    <p:sldId id="286" r:id="rId36"/>
    <p:sldId id="341" r:id="rId37"/>
    <p:sldId id="287" r:id="rId38"/>
    <p:sldId id="292" r:id="rId39"/>
    <p:sldId id="291" r:id="rId40"/>
    <p:sldId id="288" r:id="rId41"/>
    <p:sldId id="343" r:id="rId42"/>
    <p:sldId id="289" r:id="rId43"/>
    <p:sldId id="290" r:id="rId44"/>
    <p:sldId id="344" r:id="rId45"/>
    <p:sldId id="349" r:id="rId46"/>
    <p:sldId id="348" r:id="rId47"/>
    <p:sldId id="295" r:id="rId48"/>
    <p:sldId id="350" r:id="rId49"/>
    <p:sldId id="351" r:id="rId50"/>
    <p:sldId id="352" r:id="rId51"/>
    <p:sldId id="296" r:id="rId52"/>
    <p:sldId id="353" r:id="rId53"/>
    <p:sldId id="354" r:id="rId54"/>
    <p:sldId id="355" r:id="rId55"/>
    <p:sldId id="301" r:id="rId56"/>
    <p:sldId id="356" r:id="rId57"/>
    <p:sldId id="357" r:id="rId58"/>
    <p:sldId id="302" r:id="rId59"/>
    <p:sldId id="358" r:id="rId60"/>
    <p:sldId id="359" r:id="rId61"/>
    <p:sldId id="360" r:id="rId62"/>
    <p:sldId id="361" r:id="rId63"/>
    <p:sldId id="362" r:id="rId64"/>
    <p:sldId id="363" r:id="rId65"/>
    <p:sldId id="364" r:id="rId66"/>
    <p:sldId id="381" r:id="rId67"/>
    <p:sldId id="382" r:id="rId68"/>
    <p:sldId id="383" r:id="rId69"/>
    <p:sldId id="377" r:id="rId70"/>
    <p:sldId id="378" r:id="rId71"/>
    <p:sldId id="379" r:id="rId72"/>
    <p:sldId id="380" r:id="rId73"/>
    <p:sldId id="372" r:id="rId74"/>
    <p:sldId id="374" r:id="rId75"/>
    <p:sldId id="367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s" initials="A" lastIdx="0" clrIdx="0">
    <p:extLst>
      <p:ext uri="{19B8F6BF-5375-455C-9EA6-DF929625EA0E}">
        <p15:presenceInfo xmlns:p15="http://schemas.microsoft.com/office/powerpoint/2012/main" userId="Admin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63F4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56355873252699E-3"/>
          <c:y val="1.4208467319323248E-3"/>
          <c:w val="0.64918759671740334"/>
          <c:h val="0.987675979691164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297-4B1E-B3F3-B5D49EA54FF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E297-4B1E-B3F3-B5D49EA54FFA}"/>
              </c:ext>
            </c:extLst>
          </c:dPt>
          <c:dPt>
            <c:idx val="2"/>
            <c:bubble3D val="0"/>
            <c:explosion val="35"/>
            <c:spPr>
              <a:solidFill>
                <a:srgbClr val="00FF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297-4B1E-B3F3-B5D49EA54FFA}"/>
              </c:ext>
            </c:extLst>
          </c:dPt>
          <c:dPt>
            <c:idx val="3"/>
            <c:bubble3D val="0"/>
            <c:explosion val="2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E297-4B1E-B3F3-B5D49EA54FFA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297-4B1E-B3F3-B5D49EA54FFA}"/>
              </c:ext>
            </c:extLst>
          </c:dPt>
          <c:dPt>
            <c:idx val="5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E297-4B1E-B3F3-B5D49EA54FF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E297-4B1E-B3F3-B5D49EA54FF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E297-4B1E-B3F3-B5D49EA54FFA}"/>
              </c:ext>
            </c:extLst>
          </c:dPt>
          <c:dPt>
            <c:idx val="8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297-4B1E-B3F3-B5D49EA54FFA}"/>
              </c:ext>
            </c:extLst>
          </c:dPt>
          <c:dPt>
            <c:idx val="9"/>
            <c:bubble3D val="0"/>
            <c:spPr>
              <a:solidFill>
                <a:srgbClr val="831B6D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297-4B1E-B3F3-B5D49EA54FFA}"/>
              </c:ext>
            </c:extLst>
          </c:dPt>
          <c:dPt>
            <c:idx val="10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297-4B1E-B3F3-B5D49EA54FFA}"/>
              </c:ext>
            </c:extLst>
          </c:dPt>
          <c:dLbls>
            <c:dLbl>
              <c:idx val="0"/>
              <c:layout>
                <c:manualLayout>
                  <c:x val="-0.1004909078491652"/>
                  <c:y val="4.869068253492420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 smtClean="0"/>
                      <a:t>1642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854061512497548E-2"/>
                      <c:h val="4.75182975518233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297-4B1E-B3F3-B5D49EA54FFA}"/>
                </c:ext>
              </c:extLst>
            </c:dLbl>
            <c:dLbl>
              <c:idx val="1"/>
              <c:layout>
                <c:manualLayout>
                  <c:x val="-9.1416242393057678E-2"/>
                  <c:y val="-8.346974148844156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E297-4B1E-B3F3-B5D49EA54FFA}"/>
                </c:ext>
              </c:extLst>
            </c:dLbl>
            <c:dLbl>
              <c:idx val="2"/>
              <c:layout>
                <c:manualLayout>
                  <c:x val="2.2456418187498682E-2"/>
                  <c:y val="-7.687008663898008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297-4B1E-B3F3-B5D49EA54FFA}"/>
                </c:ext>
              </c:extLst>
            </c:dLbl>
            <c:dLbl>
              <c:idx val="3"/>
              <c:layout>
                <c:manualLayout>
                  <c:x val="-2.948911044937341E-3"/>
                  <c:y val="5.33278903953931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E297-4B1E-B3F3-B5D49EA54FFA}"/>
                </c:ext>
              </c:extLst>
            </c:dLbl>
            <c:dLbl>
              <c:idx val="4"/>
              <c:layout>
                <c:manualLayout>
                  <c:x val="-6.7824954033558843E-2"/>
                  <c:y val="-0.155346463325710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2F79E9D-E42B-46DD-9AB6-A8609882E900}" type="VALU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endParaRPr lang="uk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297-4B1E-B3F3-B5D49EA54FFA}"/>
                </c:ext>
              </c:extLst>
            </c:dLbl>
            <c:dLbl>
              <c:idx val="5"/>
              <c:layout>
                <c:manualLayout>
                  <c:x val="5.5796292139651024E-2"/>
                  <c:y val="7.18766440613241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E297-4B1E-B3F3-B5D49EA54FFA}"/>
                </c:ext>
              </c:extLst>
            </c:dLbl>
            <c:dLbl>
              <c:idx val="6"/>
              <c:layout>
                <c:manualLayout>
                  <c:x val="6.3677730511529126E-2"/>
                  <c:y val="-0.132130711407267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E297-4B1E-B3F3-B5D49EA54FFA}"/>
                </c:ext>
              </c:extLst>
            </c:dLbl>
            <c:dLbl>
              <c:idx val="7"/>
              <c:layout>
                <c:manualLayout>
                  <c:x val="-2.6540199404436068E-2"/>
                  <c:y val="4.17348707442206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E297-4B1E-B3F3-B5D49EA54FFA}"/>
                </c:ext>
              </c:extLst>
            </c:dLbl>
            <c:dLbl>
              <c:idx val="8"/>
              <c:layout>
                <c:manualLayout>
                  <c:x val="7.3722776123433517E-2"/>
                  <c:y val="-8.12622451734304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297-4B1E-B3F3-B5D49EA54FFA}"/>
                </c:ext>
              </c:extLst>
            </c:dLbl>
            <c:dLbl>
              <c:idx val="9"/>
              <c:layout>
                <c:manualLayout>
                  <c:x val="-1.7693466269624047E-2"/>
                  <c:y val="-4.17348707442207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297-4B1E-B3F3-B5D49EA54FFA}"/>
                </c:ext>
              </c:extLst>
            </c:dLbl>
            <c:dLbl>
              <c:idx val="10"/>
              <c:layout>
                <c:manualLayout>
                  <c:x val="-3.0963565971842077E-2"/>
                  <c:y val="-6.49209100465656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DA131C6-652E-4C68-A9EC-BD541BADCBA7}" type="VALUE">
                      <a:rPr lang="en-US" sz="1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endParaRPr lang="uk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297-4B1E-B3F3-B5D49EA54F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З питань Держгеокадастру України</c:v>
                </c:pt>
                <c:pt idx="1">
                  <c:v>Державна реєстрація нерухомого майна </c:v>
                </c:pt>
                <c:pt idx="2">
                  <c:v>Послуги дозвільного характеру</c:v>
                </c:pt>
                <c:pt idx="3">
                  <c:v>Реєстрація актів цивільного стану </c:v>
                </c:pt>
                <c:pt idx="4">
                  <c:v>Реєстрація місця проживання, зняття з обліку та інше</c:v>
                </c:pt>
                <c:pt idx="5">
                  <c:v>Нотаріат</c:v>
                </c:pt>
                <c:pt idx="6">
                  <c:v>Соціальний захист</c:v>
                </c:pt>
                <c:pt idx="7">
                  <c:v>Послуги з пенсійногозаконодавства</c:v>
                </c:pt>
                <c:pt idx="8">
                  <c:v>Державна реєстрація фізичних осіб – підприємців та юридичних осіб</c:v>
                </c:pt>
                <c:pt idx="9">
                  <c:v>Державна інспекція архітектури та містобудування України</c:v>
                </c:pt>
                <c:pt idx="10">
                  <c:v>Інформаційні довідки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1642</c:v>
                </c:pt>
                <c:pt idx="1">
                  <c:v>1521</c:v>
                </c:pt>
                <c:pt idx="2">
                  <c:v>2</c:v>
                </c:pt>
                <c:pt idx="3">
                  <c:v>161</c:v>
                </c:pt>
                <c:pt idx="4">
                  <c:v>1486</c:v>
                </c:pt>
                <c:pt idx="5">
                  <c:v>275</c:v>
                </c:pt>
                <c:pt idx="6">
                  <c:v>998</c:v>
                </c:pt>
                <c:pt idx="7">
                  <c:v>175</c:v>
                </c:pt>
                <c:pt idx="8">
                  <c:v>825</c:v>
                </c:pt>
                <c:pt idx="9">
                  <c:v>2105</c:v>
                </c:pt>
                <c:pt idx="10">
                  <c:v>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97-4B1E-B3F3-B5D49EA54F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873761994318349"/>
          <c:y val="0"/>
          <c:w val="0.31389010244447307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1416821042748351E-2"/>
          <c:y val="0"/>
          <c:w val="0.68214721980079174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bubble3D val="0"/>
            <c:explosion val="21"/>
            <c:extLst>
              <c:ext xmlns:c16="http://schemas.microsoft.com/office/drawing/2014/chart" uri="{C3380CC4-5D6E-409C-BE32-E72D297353CC}">
                <c16:uniqueId val="{00000000-16DA-4EEA-95EA-682B266D281C}"/>
              </c:ext>
            </c:extLst>
          </c:dPt>
          <c:dPt>
            <c:idx val="1"/>
            <c:bubble3D val="0"/>
            <c:explosion val="32"/>
            <c:spPr>
              <a:solidFill>
                <a:srgbClr val="FB63F4"/>
              </a:solidFill>
            </c:spPr>
            <c:extLst>
              <c:ext xmlns:c16="http://schemas.microsoft.com/office/drawing/2014/chart" uri="{C3380CC4-5D6E-409C-BE32-E72D297353CC}">
                <c16:uniqueId val="{00000001-16DA-4EEA-95EA-682B266D281C}"/>
              </c:ext>
            </c:extLst>
          </c:dPt>
          <c:dPt>
            <c:idx val="2"/>
            <c:bubble3D val="0"/>
            <c:explosion val="4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3-16DA-4EEA-95EA-682B266D281C}"/>
              </c:ext>
            </c:extLst>
          </c:dPt>
          <c:dPt>
            <c:idx val="3"/>
            <c:bubble3D val="0"/>
            <c:explosion val="55"/>
            <c:extLst>
              <c:ext xmlns:c16="http://schemas.microsoft.com/office/drawing/2014/chart" uri="{C3380CC4-5D6E-409C-BE32-E72D297353CC}">
                <c16:uniqueId val="{00000004-16DA-4EEA-95EA-682B266D281C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6-16DA-4EEA-95EA-682B266D281C}"/>
              </c:ext>
            </c:extLst>
          </c:dPt>
          <c:dPt>
            <c:idx val="5"/>
            <c:bubble3D val="0"/>
            <c:explosion val="39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8-16DA-4EEA-95EA-682B266D281C}"/>
              </c:ext>
            </c:extLst>
          </c:dPt>
          <c:dPt>
            <c:idx val="6"/>
            <c:bubble3D val="0"/>
            <c:explosion val="51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A-16DA-4EEA-95EA-682B266D281C}"/>
              </c:ext>
            </c:extLst>
          </c:dPt>
          <c:dLbls>
            <c:dLbl>
              <c:idx val="0"/>
              <c:layout>
                <c:manualLayout>
                  <c:x val="-0.12062754931367065"/>
                  <c:y val="-0.1644173711414907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63,8</a:t>
                    </a:r>
                    <a:r>
                      <a:rPr lang="en-US" sz="2000" b="1" i="0" u="none" strike="noStrike" baseline="0" dirty="0" smtClean="0">
                        <a:solidFill>
                          <a:schemeClr val="bg1"/>
                        </a:solidFill>
                        <a:effectLst/>
                      </a:rPr>
                      <a:t>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6DA-4EEA-95EA-682B266D281C}"/>
                </c:ext>
              </c:extLst>
            </c:dLbl>
            <c:dLbl>
              <c:idx val="1"/>
              <c:layout>
                <c:manualLayout>
                  <c:x val="0.11112840248163651"/>
                  <c:y val="4.417177914110429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0,2</a:t>
                    </a:r>
                    <a:r>
                      <a:rPr lang="en-US" sz="2000" b="1" i="0" u="none" strike="noStrike" baseline="0" dirty="0" smtClean="0">
                        <a:effectLst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DA-4EEA-95EA-682B266D281C}"/>
                </c:ext>
              </c:extLst>
            </c:dLbl>
            <c:dLbl>
              <c:idx val="2"/>
              <c:layout>
                <c:manualLayout>
                  <c:x val="0.10900816061484316"/>
                  <c:y val="0.1496930583063620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DA-4EEA-95EA-682B266D281C}"/>
                </c:ext>
              </c:extLst>
            </c:dLbl>
            <c:dLbl>
              <c:idx val="3"/>
              <c:layout>
                <c:manualLayout>
                  <c:x val="2.7132709082373578E-2"/>
                  <c:y val="5.8895512294092074E-2"/>
                </c:manualLayout>
              </c:layout>
              <c:tx>
                <c:rich>
                  <a:bodyPr/>
                  <a:lstStyle/>
                  <a:p>
                    <a:r>
                      <a:rPr lang="en-US" sz="2100" dirty="0" smtClean="0"/>
                      <a:t>1,5%</a:t>
                    </a:r>
                    <a:endParaRPr lang="en-US" sz="210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DA-4EEA-95EA-682B266D281C}"/>
                </c:ext>
              </c:extLst>
            </c:dLbl>
            <c:dLbl>
              <c:idx val="4"/>
              <c:layout>
                <c:manualLayout>
                  <c:x val="-3.580213249825009E-4"/>
                  <c:y val="-7.8527607361963195E-2"/>
                </c:manualLayout>
              </c:layout>
              <c:tx>
                <c:rich>
                  <a:bodyPr/>
                  <a:lstStyle/>
                  <a:p>
                    <a:r>
                      <a:rPr lang="en-US" sz="2100" dirty="0" smtClean="0"/>
                      <a:t>25,4</a:t>
                    </a:r>
                    <a:r>
                      <a:rPr lang="en-US" sz="2100" b="1" i="0" u="none" strike="noStrike" baseline="0" dirty="0" smtClean="0">
                        <a:effectLst/>
                      </a:rPr>
                      <a:t>%</a:t>
                    </a:r>
                    <a:endParaRPr lang="en-US" sz="210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6DA-4EEA-95EA-682B266D281C}"/>
                </c:ext>
              </c:extLst>
            </c:dLbl>
            <c:dLbl>
              <c:idx val="5"/>
              <c:layout>
                <c:manualLayout>
                  <c:x val="-6.823956442831218E-2"/>
                  <c:y val="-2.2085889570552148E-2"/>
                </c:manualLayout>
              </c:layout>
              <c:tx>
                <c:rich>
                  <a:bodyPr/>
                  <a:lstStyle/>
                  <a:p>
                    <a:r>
                      <a:rPr lang="en-US" sz="2100" dirty="0" smtClean="0"/>
                      <a:t>6,8</a:t>
                    </a:r>
                    <a:r>
                      <a:rPr lang="en-US" sz="2100" b="1" i="0" u="none" strike="noStrike" baseline="0" dirty="0" smtClean="0">
                        <a:effectLst/>
                      </a:rPr>
                      <a:t>%</a:t>
                    </a:r>
                    <a:endParaRPr lang="en-US" sz="210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6DA-4EEA-95EA-682B266D281C}"/>
                </c:ext>
              </c:extLst>
            </c:dLbl>
            <c:dLbl>
              <c:idx val="6"/>
              <c:layout>
                <c:manualLayout>
                  <c:x val="6.3883847549909306E-2"/>
                  <c:y val="-1.7177914110429449E-2"/>
                </c:manualLayout>
              </c:layout>
              <c:tx>
                <c:rich>
                  <a:bodyPr/>
                  <a:lstStyle/>
                  <a:p>
                    <a:r>
                      <a:rPr lang="en-US" sz="2100" dirty="0" smtClean="0"/>
                      <a:t>0,6</a:t>
                    </a:r>
                    <a:r>
                      <a:rPr lang="en-US" sz="2100" b="1" i="0" u="none" strike="noStrike" baseline="0" dirty="0" smtClean="0">
                        <a:effectLst/>
                      </a:rPr>
                      <a:t>%</a:t>
                    </a:r>
                    <a:endParaRPr lang="en-US" sz="2100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6DA-4EEA-95EA-682B266D28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Arial" pitchFamily="34" charset="0"/>
                    <a:cs typeface="Arial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Податки на доходи, податки на прибуток, податки на збільшення ринкової вартості</c:v>
                </c:pt>
                <c:pt idx="1">
                  <c:v>Рентна плата та плата за використання інших природних ресурсів</c:v>
                </c:pt>
                <c:pt idx="2">
                  <c:v>Акцизний податок</c:v>
                </c:pt>
                <c:pt idx="3">
                  <c:v>Податок на нерухоме майно </c:v>
                </c:pt>
                <c:pt idx="4">
                  <c:v>Земельний податок</c:v>
                </c:pt>
                <c:pt idx="5">
                  <c:v>Єдиний податок</c:v>
                </c:pt>
                <c:pt idx="6">
                  <c:v>Неподаткові надходження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63.8</c:v>
                </c:pt>
                <c:pt idx="1">
                  <c:v>0.2</c:v>
                </c:pt>
                <c:pt idx="2">
                  <c:v>1.7</c:v>
                </c:pt>
                <c:pt idx="3">
                  <c:v>1.5</c:v>
                </c:pt>
                <c:pt idx="4">
                  <c:v>25.4</c:v>
                </c:pt>
                <c:pt idx="5">
                  <c:v>6.8</c:v>
                </c:pt>
                <c:pt idx="6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6DA-4EEA-95EA-682B266D281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302901333303353"/>
          <c:y val="7.3619631901840491E-3"/>
          <c:w val="0.35697098666696653"/>
          <c:h val="0.9803680981595092"/>
        </c:manualLayout>
      </c:layout>
      <c:overlay val="0"/>
      <c:txPr>
        <a:bodyPr/>
        <a:lstStyle/>
        <a:p>
          <a:pPr>
            <a:defRPr sz="1400" b="1" i="0" baseline="0">
              <a:latin typeface="Arial" pitchFamily="34" charset="0"/>
              <a:cs typeface="Arial" pitchFamily="34" charset="0"/>
            </a:defRPr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247627628635973E-2"/>
          <c:y val="4.4285063752276872E-2"/>
          <c:w val="0.62529613835583986"/>
          <c:h val="0.9557149362477230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418-4EE7-87D7-2178E270FF3B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418-4EE7-87D7-2178E270FF3B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418-4EE7-87D7-2178E270FF3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100" dirty="0" smtClean="0">
                        <a:solidFill>
                          <a:schemeClr val="bg1"/>
                        </a:solidFill>
                      </a:rPr>
                      <a:t>63,8%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18-4EE7-87D7-2178E270FF3B}"/>
                </c:ext>
              </c:extLst>
            </c:dLbl>
            <c:dLbl>
              <c:idx val="1"/>
              <c:layout>
                <c:manualLayout>
                  <c:x val="8.0866640737072032E-2"/>
                  <c:y val="5.169622211559065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25,4%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852487655460976"/>
                      <c:h val="0.126924659947137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418-4EE7-87D7-2178E270FF3B}"/>
                </c:ext>
              </c:extLst>
            </c:dLbl>
            <c:dLbl>
              <c:idx val="2"/>
              <c:layout>
                <c:manualLayout>
                  <c:x val="4.685044130093096E-2"/>
                  <c:y val="9.7905282331511842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>
                        <a:solidFill>
                          <a:schemeClr val="bg1"/>
                        </a:solidFill>
                      </a:rPr>
                      <a:t>6,8%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18-4EE7-87D7-2178E270FF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Податки на доходи, податки на прибуток, податки на збільшення ринкової вартості</c:v>
                </c:pt>
                <c:pt idx="1">
                  <c:v>Земельний податок з юридичних осіб</c:v>
                </c:pt>
                <c:pt idx="2">
                  <c:v>Єдиний податок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63.85</c:v>
                </c:pt>
                <c:pt idx="1">
                  <c:v>23.6</c:v>
                </c:pt>
                <c:pt idx="2">
                  <c:v>6.85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18-4EE7-87D7-2178E270FF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</c:legendEntry>
      <c:layout>
        <c:manualLayout>
          <c:xMode val="edge"/>
          <c:yMode val="edge"/>
          <c:x val="0.66788249333359995"/>
          <c:y val="2.1069446237253129E-2"/>
          <c:w val="0.32850089391000037"/>
          <c:h val="0.920315390904005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1" i="0" u="none" strike="noStrike" kern="1200" baseline="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gradFill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</a:gradFill>
      </c:spPr>
    </c:sideWall>
    <c:backWall>
      <c:thickness val="0"/>
      <c:spPr>
        <a:gradFill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</a:gradFill>
      </c:spPr>
    </c:backWall>
    <c:plotArea>
      <c:layout>
        <c:manualLayout>
          <c:layoutTarget val="inner"/>
          <c:xMode val="edge"/>
          <c:yMode val="edge"/>
          <c:x val="0"/>
          <c:y val="8.4732221161772162E-3"/>
          <c:w val="0.96818379698939461"/>
          <c:h val="0.8900282518575204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3755629469456269E-2"/>
                  <c:y val="-3.8116164621194333E-2"/>
                </c:manualLayout>
              </c:layout>
              <c:tx>
                <c:rich>
                  <a:bodyPr/>
                  <a:lstStyle/>
                  <a:p>
                    <a:pPr>
                      <a:defRPr sz="1500" b="1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uk-UA" sz="1600" b="1" dirty="0" smtClean="0">
                        <a:latin typeface="Arial" pitchFamily="34" charset="0"/>
                        <a:cs typeface="Arial" pitchFamily="34" charset="0"/>
                      </a:rPr>
                      <a:t>80,5 </a:t>
                    </a:r>
                    <a:r>
                      <a:rPr lang="uk-UA" sz="1600" b="1" dirty="0" err="1" smtClean="0">
                        <a:latin typeface="Arial" pitchFamily="34" charset="0"/>
                        <a:cs typeface="Arial" pitchFamily="34" charset="0"/>
                      </a:rPr>
                      <a:t>млн.грн</a:t>
                    </a:r>
                    <a:endParaRPr lang="uk-UA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AB-4BFC-96C4-1CB5D7FC4A5D}"/>
                </c:ext>
              </c:extLst>
            </c:dLbl>
            <c:dLbl>
              <c:idx val="1"/>
              <c:layout>
                <c:manualLayout>
                  <c:x val="6.5078597067147331E-2"/>
                  <c:y val="-3.5733552624174561E-2"/>
                </c:manualLayout>
              </c:layout>
              <c:tx>
                <c:rich>
                  <a:bodyPr/>
                  <a:lstStyle/>
                  <a:p>
                    <a:pPr>
                      <a:defRPr sz="1500" b="1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uk-UA" sz="1600" b="1" dirty="0" smtClean="0">
                        <a:latin typeface="Arial" pitchFamily="34" charset="0"/>
                        <a:cs typeface="Arial" pitchFamily="34" charset="0"/>
                      </a:rPr>
                      <a:t>153,7 </a:t>
                    </a:r>
                    <a:r>
                      <a:rPr lang="uk-UA" sz="1600" b="1" dirty="0" err="1" smtClean="0">
                        <a:latin typeface="Arial" pitchFamily="34" charset="0"/>
                        <a:cs typeface="Arial" pitchFamily="34" charset="0"/>
                      </a:rPr>
                      <a:t>млн.грн</a:t>
                    </a:r>
                    <a:r>
                      <a:rPr lang="uk-UA" sz="1600" b="1" dirty="0" smtClean="0">
                        <a:latin typeface="Arial" pitchFamily="34" charset="0"/>
                        <a:cs typeface="Arial" pitchFamily="34" charset="0"/>
                      </a:rPr>
                      <a:t>.</a:t>
                    </a:r>
                    <a:endParaRPr lang="uk-UA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7AB-4BFC-96C4-1CB5D7FC4A5D}"/>
                </c:ext>
              </c:extLst>
            </c:dLbl>
            <c:dLbl>
              <c:idx val="2"/>
              <c:layout>
                <c:manualLayout>
                  <c:x val="8.5325271710259831E-2"/>
                  <c:y val="-2.8586842099339652E-2"/>
                </c:manualLayout>
              </c:layout>
              <c:tx>
                <c:rich>
                  <a:bodyPr/>
                  <a:lstStyle/>
                  <a:p>
                    <a:pPr>
                      <a:defRPr sz="1500" b="1">
                        <a:latin typeface="Arial" pitchFamily="34" charset="0"/>
                        <a:cs typeface="Arial" pitchFamily="34" charset="0"/>
                      </a:defRPr>
                    </a:pPr>
                    <a:r>
                      <a:rPr lang="uk-UA" sz="1600" dirty="0" smtClean="0"/>
                      <a:t>187,3 </a:t>
                    </a:r>
                    <a:r>
                      <a:rPr lang="uk-UA" sz="1600" dirty="0" err="1" smtClean="0"/>
                      <a:t>млн.грн</a:t>
                    </a:r>
                    <a:r>
                      <a:rPr lang="uk-UA" sz="1600" dirty="0" smtClean="0"/>
                      <a:t>.</a:t>
                    </a:r>
                    <a:endParaRPr lang="uk-UA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7AB-4BFC-96C4-1CB5D7FC4A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Arial" pitchFamily="34" charset="0"/>
                    <a:cs typeface="Arial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80.5</c:v>
                </c:pt>
                <c:pt idx="1">
                  <c:v>153.69999999999999</c:v>
                </c:pt>
                <c:pt idx="2">
                  <c:v>187.3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AB-4BFC-96C4-1CB5D7FC4A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4608896"/>
        <c:axId val="254610432"/>
        <c:axId val="0"/>
      </c:bar3DChart>
      <c:catAx>
        <c:axId val="254608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200" b="1">
                <a:latin typeface="Arial" pitchFamily="34" charset="0"/>
                <a:cs typeface="Arial" pitchFamily="34" charset="0"/>
              </a:defRPr>
            </a:pPr>
            <a:endParaRPr lang="uk-UA"/>
          </a:p>
        </c:txPr>
        <c:crossAx val="254610432"/>
        <c:crosses val="autoZero"/>
        <c:auto val="1"/>
        <c:lblAlgn val="ctr"/>
        <c:lblOffset val="100"/>
        <c:noMultiLvlLbl val="0"/>
      </c:catAx>
      <c:valAx>
        <c:axId val="254610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4608896"/>
        <c:crosses val="autoZero"/>
        <c:crossBetween val="between"/>
      </c:valAx>
      <c:spPr>
        <a:gradFill>
          <a:gsLst>
            <a:gs pos="0">
              <a:schemeClr val="accent1">
                <a:lumMod val="5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3173670452087256E-3"/>
          <c:y val="1.5786079192276578E-2"/>
          <c:w val="0.68427661381990323"/>
          <c:h val="0.9627655295556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innerShdw blurRad="63500" dist="50800" dir="13500000">
                <a:prstClr val="black">
                  <a:alpha val="50000"/>
                </a:prstClr>
              </a:innerShdw>
            </a:effectLst>
          </c:spPr>
          <c:explosion val="15"/>
          <c:dPt>
            <c:idx val="0"/>
            <c:bubble3D val="0"/>
            <c:explosion val="23"/>
            <c:spPr>
              <a:ln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62FE-4CF6-A3DF-E741678EFE65}"/>
              </c:ext>
            </c:extLst>
          </c:dPt>
          <c:dPt>
            <c:idx val="1"/>
            <c:bubble3D val="0"/>
            <c:spPr>
              <a:ln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62FE-4CF6-A3DF-E741678EFE65}"/>
              </c:ext>
            </c:extLst>
          </c:dPt>
          <c:dPt>
            <c:idx val="2"/>
            <c:bubble3D val="0"/>
            <c:spPr>
              <a:ln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62FE-4CF6-A3DF-E741678EFE65}"/>
              </c:ext>
            </c:extLst>
          </c:dPt>
          <c:dPt>
            <c:idx val="3"/>
            <c:bubble3D val="0"/>
            <c:explosion val="33"/>
            <c:spPr>
              <a:ln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7-62FE-4CF6-A3DF-E741678EFE65}"/>
              </c:ext>
            </c:extLst>
          </c:dPt>
          <c:dPt>
            <c:idx val="4"/>
            <c:bubble3D val="0"/>
            <c:explosion val="31"/>
            <c:spPr>
              <a:ln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9-62FE-4CF6-A3DF-E741678EFE65}"/>
              </c:ext>
            </c:extLst>
          </c:dPt>
          <c:dPt>
            <c:idx val="5"/>
            <c:bubble3D val="0"/>
            <c:explosion val="38"/>
            <c:spPr>
              <a:ln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B-62FE-4CF6-A3DF-E741678EFE65}"/>
              </c:ext>
            </c:extLst>
          </c:dPt>
          <c:dPt>
            <c:idx val="6"/>
            <c:bubble3D val="0"/>
            <c:explosion val="26"/>
            <c:spPr>
              <a:solidFill>
                <a:srgbClr val="FB63F4"/>
              </a:solidFill>
              <a:ln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D-62FE-4CF6-A3DF-E741678EFE65}"/>
              </c:ext>
            </c:extLst>
          </c:dPt>
          <c:dPt>
            <c:idx val="7"/>
            <c:bubble3D val="0"/>
            <c:explosion val="22"/>
            <c:spPr>
              <a:ln>
                <a:solidFill>
                  <a:schemeClr val="bg1">
                    <a:lumMod val="95000"/>
                  </a:schemeClr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F-62FE-4CF6-A3DF-E741678EFE65}"/>
              </c:ext>
            </c:extLst>
          </c:dPt>
          <c:dPt>
            <c:idx val="8"/>
            <c:bubble3D val="0"/>
            <c:explosion val="33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1-62FE-4CF6-A3DF-E741678EFE65}"/>
              </c:ext>
            </c:extLst>
          </c:dPt>
          <c:dPt>
            <c:idx val="9"/>
            <c:bubble3D val="0"/>
            <c:explosion val="21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13-62FE-4CF6-A3DF-E741678EFE65}"/>
              </c:ext>
            </c:extLst>
          </c:dPt>
          <c:dLbls>
            <c:dLbl>
              <c:idx val="0"/>
              <c:layout>
                <c:manualLayout>
                  <c:x val="2.0147599560920371E-2"/>
                  <c:y val="-4.7975966701291346E-2"/>
                </c:manualLayout>
              </c:layout>
              <c:tx>
                <c:rich>
                  <a:bodyPr/>
                  <a:lstStyle/>
                  <a:p>
                    <a:pPr>
                      <a:defRPr sz="1800" b="1" i="0" baseline="0">
                        <a:solidFill>
                          <a:schemeClr val="bg1"/>
                        </a:solidFill>
                        <a:latin typeface="Arial" pitchFamily="34" charset="0"/>
                      </a:defRPr>
                    </a:pP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13,1</a:t>
                    </a:r>
                    <a:r>
                      <a:rPr lang="en-US" sz="1800" b="1" i="0" u="none" strike="noStrike" baseline="0" dirty="0" smtClean="0">
                        <a:solidFill>
                          <a:schemeClr val="tx1"/>
                        </a:solidFill>
                        <a:effectLst/>
                      </a:rPr>
                      <a:t>%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c:rich>
              </c:tx>
              <c:numFmt formatCode="General" sourceLinked="0"/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FE-4CF6-A3DF-E741678EFE65}"/>
                </c:ext>
              </c:extLst>
            </c:dLbl>
            <c:dLbl>
              <c:idx val="1"/>
              <c:layout>
                <c:manualLayout>
                  <c:x val="-0.13096013370466467"/>
                  <c:y val="-0.10696795642137939"/>
                </c:manualLayout>
              </c:layout>
              <c:tx>
                <c:rich>
                  <a:bodyPr/>
                  <a:lstStyle/>
                  <a:p>
                    <a:r>
                      <a:rPr lang="en-US" sz="1900" dirty="0" smtClean="0">
                        <a:solidFill>
                          <a:schemeClr val="bg1"/>
                        </a:solidFill>
                      </a:rPr>
                      <a:t>29,6 </a:t>
                    </a:r>
                    <a:r>
                      <a:rPr lang="en-US" sz="1900" b="1" i="0" u="none" strike="noStrike" baseline="0" dirty="0" smtClean="0">
                        <a:solidFill>
                          <a:schemeClr val="bg1"/>
                        </a:solidFill>
                        <a:effectLst/>
                      </a:rPr>
                      <a:t>%</a:t>
                    </a:r>
                    <a:endParaRPr lang="en-US" sz="1900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2FE-4CF6-A3DF-E741678EFE65}"/>
                </c:ext>
              </c:extLst>
            </c:dLbl>
            <c:dLbl>
              <c:idx val="2"/>
              <c:layout>
                <c:manualLayout>
                  <c:x val="0.12952101135626176"/>
                  <c:y val="-1.13249642867970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5,6</a:t>
                    </a:r>
                    <a:r>
                      <a:rPr lang="en-US" sz="1800" b="1" i="0" u="none" strike="noStrike" baseline="0" dirty="0" smtClean="0">
                        <a:effectLst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FE-4CF6-A3DF-E741678EFE65}"/>
                </c:ext>
              </c:extLst>
            </c:dLbl>
            <c:dLbl>
              <c:idx val="3"/>
              <c:layout>
                <c:manualLayout>
                  <c:x val="6.7638750374936704E-2"/>
                  <c:y val="2.73854057147233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1,9</a:t>
                    </a:r>
                    <a:r>
                      <a:rPr lang="en-US" sz="1800" b="1" i="0" u="none" strike="noStrike" baseline="0" dirty="0" smtClean="0">
                        <a:effectLst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FE-4CF6-A3DF-E741678EFE65}"/>
                </c:ext>
              </c:extLst>
            </c:dLbl>
            <c:dLbl>
              <c:idx val="4"/>
              <c:layout>
                <c:manualLayout>
                  <c:x val="1.5830345832431994E-2"/>
                  <c:y val="7.906757152186184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2FE-4CF6-A3DF-E741678EFE65}"/>
                </c:ext>
              </c:extLst>
            </c:dLbl>
            <c:dLbl>
              <c:idx val="5"/>
              <c:layout>
                <c:manualLayout>
                  <c:x val="-4.8930159845698887E-2"/>
                  <c:y val="4.076922939736087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0,7</a:t>
                    </a:r>
                    <a:r>
                      <a:rPr lang="en-US" sz="1800" b="1" i="0" u="none" strike="noStrike" baseline="0" dirty="0" smtClean="0">
                        <a:effectLst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2FE-4CF6-A3DF-E741678EFE65}"/>
                </c:ext>
              </c:extLst>
            </c:dLbl>
            <c:dLbl>
              <c:idx val="6"/>
              <c:layout>
                <c:manualLayout>
                  <c:x val="-6.9077872723339609E-2"/>
                  <c:y val="-9.059828754969084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7,8</a:t>
                    </a:r>
                    <a:r>
                      <a:rPr lang="en-US" sz="1800" b="1" i="0" u="none" strike="noStrike" baseline="0" dirty="0" smtClean="0">
                        <a:effectLst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2FE-4CF6-A3DF-E741678EFE65}"/>
                </c:ext>
              </c:extLst>
            </c:dLbl>
            <c:dLbl>
              <c:idx val="7"/>
              <c:layout>
                <c:manualLayout>
                  <c:x val="6.6199628026533786E-2"/>
                  <c:y val="-0.10418803068214447"/>
                </c:manualLayout>
              </c:layout>
              <c:tx>
                <c:rich>
                  <a:bodyPr/>
                  <a:lstStyle/>
                  <a:p>
                    <a:r>
                      <a:rPr lang="en-US" sz="1900" dirty="0" smtClean="0">
                        <a:solidFill>
                          <a:schemeClr val="bg1"/>
                        </a:solidFill>
                      </a:rPr>
                      <a:t>22,7 %</a:t>
                    </a:r>
                    <a:endParaRPr lang="en-US" sz="1900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2FE-4CF6-A3DF-E741678EFE65}"/>
                </c:ext>
              </c:extLst>
            </c:dLbl>
            <c:dLbl>
              <c:idx val="8"/>
              <c:layout>
                <c:manualLayout>
                  <c:x val="3.0949062661086799E-3"/>
                  <c:y val="-6.56150576260302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2FE-4CF6-A3DF-E741678EFE65}"/>
                </c:ext>
              </c:extLst>
            </c:dLbl>
            <c:dLbl>
              <c:idx val="9"/>
              <c:layout>
                <c:manualLayout>
                  <c:x val="-7.1957250587348894E-3"/>
                  <c:y val="-9.48879006940275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15,8</a:t>
                    </a:r>
                    <a:r>
                      <a:rPr lang="en-US" sz="1800" b="1" i="0" u="none" strike="noStrike" baseline="0" dirty="0" smtClean="0">
                        <a:effectLst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2FE-4CF6-A3DF-E741678EFE65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i="0" baseline="0">
                    <a:latin typeface="Arial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Орган місцевого самоврядування</c:v>
                </c:pt>
                <c:pt idx="1">
                  <c:v>Освіта</c:v>
                </c:pt>
                <c:pt idx="2">
                  <c:v>Охорона здоров`я</c:v>
                </c:pt>
                <c:pt idx="3">
                  <c:v>Соціальний захист та соціальне забезпечення</c:v>
                </c:pt>
                <c:pt idx="4">
                  <c:v>Культура i мистецтво</c:v>
                </c:pt>
                <c:pt idx="5">
                  <c:v>Фiзична культура i спорт</c:v>
                </c:pt>
                <c:pt idx="6">
                  <c:v>Житлово-комунальне господарство</c:v>
                </c:pt>
                <c:pt idx="7">
                  <c:v>Економічна діяльність</c:v>
                </c:pt>
                <c:pt idx="8">
                  <c:v>Інша діяльність</c:v>
                </c:pt>
                <c:pt idx="9">
                  <c:v>Міжбюджетні трансферти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13.1</c:v>
                </c:pt>
                <c:pt idx="1">
                  <c:v>29.6</c:v>
                </c:pt>
                <c:pt idx="2">
                  <c:v>5.6</c:v>
                </c:pt>
                <c:pt idx="3">
                  <c:v>1.9</c:v>
                </c:pt>
                <c:pt idx="4">
                  <c:v>2.5</c:v>
                </c:pt>
                <c:pt idx="5">
                  <c:v>0.7</c:v>
                </c:pt>
                <c:pt idx="6">
                  <c:v>7.8</c:v>
                </c:pt>
                <c:pt idx="7">
                  <c:v>22.7</c:v>
                </c:pt>
                <c:pt idx="8">
                  <c:v>0.3</c:v>
                </c:pt>
                <c:pt idx="9">
                  <c:v>15.8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2FE-4CF6-A3DF-E741678EFE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</c:spPr>
    </c:plotArea>
    <c:legend>
      <c:legendPos val="r"/>
      <c:layout>
        <c:manualLayout>
          <c:xMode val="edge"/>
          <c:yMode val="edge"/>
          <c:x val="0.70586344904594689"/>
          <c:y val="7.3939559148310163E-3"/>
          <c:w val="0.28550181686363568"/>
          <c:h val="0.96513633072764171"/>
        </c:manualLayout>
      </c:layout>
      <c:overlay val="0"/>
      <c:spPr>
        <a:gradFill>
          <a:gsLst>
            <a:gs pos="0">
              <a:schemeClr val="accent1">
                <a:lumMod val="40000"/>
                <a:lumOff val="6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effectLst/>
      </c:spPr>
      <c:txPr>
        <a:bodyPr/>
        <a:lstStyle/>
        <a:p>
          <a:pPr>
            <a:defRPr sz="1400" b="1">
              <a:latin typeface="Arial" pitchFamily="34" charset="0"/>
              <a:cs typeface="Arial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scene3d>
      <a:camera prst="orthographicFront"/>
      <a:lightRig rig="threePt" dir="t"/>
    </a:scene3d>
    <a:sp3d prstMaterial="dkEdge"/>
  </c:spPr>
  <c:txPr>
    <a:bodyPr/>
    <a:lstStyle/>
    <a:p>
      <a:pPr>
        <a:defRPr sz="1800"/>
      </a:pPr>
      <a:endParaRPr lang="uk-UA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solidFill>
          <a:schemeClr val="bg2">
            <a:lumMod val="90000"/>
          </a:schemeClr>
        </a:solidFill>
      </c:spPr>
    </c:sideWall>
    <c:backWall>
      <c:thickness val="0"/>
      <c:spPr>
        <a:solidFill>
          <a:schemeClr val="bg2">
            <a:lumMod val="90000"/>
          </a:schemeClr>
        </a:solidFill>
      </c:spPr>
    </c:backWall>
    <c:plotArea>
      <c:layout>
        <c:manualLayout>
          <c:layoutTarget val="inner"/>
          <c:xMode val="edge"/>
          <c:yMode val="edge"/>
          <c:x val="1.5645663026688791E-2"/>
          <c:y val="6.8263788479007541E-3"/>
          <c:w val="0.96870867394662241"/>
          <c:h val="0.917939401106195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3872374395676464E-2"/>
                  <c:y val="-3.5215514692839872E-2"/>
                </c:manualLayout>
              </c:layout>
              <c:tx>
                <c:rich>
                  <a:bodyPr/>
                  <a:lstStyle/>
                  <a:p>
                    <a:r>
                      <a:rPr lang="uk-UA" sz="1800" b="1" dirty="0" smtClean="0">
                        <a:latin typeface="Arial" pitchFamily="34" charset="0"/>
                        <a:cs typeface="Arial" pitchFamily="34" charset="0"/>
                      </a:rPr>
                      <a:t>126,5 </a:t>
                    </a:r>
                    <a:r>
                      <a:rPr lang="uk-UA" sz="1800" b="1" dirty="0" err="1" smtClean="0">
                        <a:latin typeface="Arial" pitchFamily="34" charset="0"/>
                        <a:cs typeface="Arial" pitchFamily="34" charset="0"/>
                      </a:rPr>
                      <a:t>млн.грн</a:t>
                    </a:r>
                    <a:r>
                      <a:rPr lang="uk-UA" sz="1800" b="1" dirty="0" smtClean="0">
                        <a:latin typeface="Arial" pitchFamily="34" charset="0"/>
                        <a:cs typeface="Arial" pitchFamily="34" charset="0"/>
                      </a:rPr>
                      <a:t>.</a:t>
                    </a:r>
                    <a:endParaRPr lang="uk-UA" sz="16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3F-4A9B-9C18-F6E1088AA8D2}"/>
                </c:ext>
              </c:extLst>
            </c:dLbl>
            <c:dLbl>
              <c:idx val="1"/>
              <c:layout>
                <c:manualLayout>
                  <c:x val="2.1334995036393755E-2"/>
                  <c:y val="-3.0973842964619313E-2"/>
                </c:manualLayout>
              </c:layout>
              <c:tx>
                <c:rich>
                  <a:bodyPr/>
                  <a:lstStyle/>
                  <a:p>
                    <a:r>
                      <a:rPr lang="uk-UA" sz="1800" b="1" dirty="0" smtClean="0">
                        <a:latin typeface="Arial" pitchFamily="34" charset="0"/>
                        <a:cs typeface="Arial" pitchFamily="34" charset="0"/>
                      </a:rPr>
                      <a:t>194,2 </a:t>
                    </a:r>
                    <a:r>
                      <a:rPr lang="uk-UA" sz="1800" b="1" dirty="0" err="1" smtClean="0">
                        <a:latin typeface="Arial" pitchFamily="34" charset="0"/>
                        <a:cs typeface="Arial" pitchFamily="34" charset="0"/>
                      </a:rPr>
                      <a:t>млн.грн</a:t>
                    </a:r>
                    <a:r>
                      <a:rPr lang="uk-UA" sz="1800" b="1" dirty="0" smtClean="0">
                        <a:latin typeface="Arial" pitchFamily="34" charset="0"/>
                        <a:cs typeface="Arial" pitchFamily="34" charset="0"/>
                      </a:rPr>
                      <a:t>.</a:t>
                    </a:r>
                    <a:endParaRPr lang="uk-UA" sz="16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3F-4A9B-9C18-F6E1088AA8D2}"/>
                </c:ext>
              </c:extLst>
            </c:dLbl>
            <c:dLbl>
              <c:idx val="2"/>
              <c:layout>
                <c:manualLayout>
                  <c:x val="-7.1081371783063632E-2"/>
                  <c:y val="-1.5045625652850874E-2"/>
                </c:manualLayout>
              </c:layout>
              <c:tx>
                <c:rich>
                  <a:bodyPr/>
                  <a:lstStyle/>
                  <a:p>
                    <a:r>
                      <a:rPr lang="uk-UA" sz="1600" b="1" dirty="0" smtClean="0">
                        <a:latin typeface="Arial" pitchFamily="34" charset="0"/>
                        <a:cs typeface="Arial" pitchFamily="34" charset="0"/>
                      </a:rPr>
                      <a:t>245,2 </a:t>
                    </a:r>
                    <a:r>
                      <a:rPr lang="uk-UA" sz="1600" b="1" dirty="0" err="1" smtClean="0">
                        <a:latin typeface="Arial" pitchFamily="34" charset="0"/>
                        <a:cs typeface="Arial" pitchFamily="34" charset="0"/>
                      </a:rPr>
                      <a:t>млн.грн</a:t>
                    </a:r>
                    <a:r>
                      <a:rPr lang="uk-UA" sz="1600" b="1" dirty="0" smtClean="0">
                        <a:latin typeface="Arial" pitchFamily="34" charset="0"/>
                        <a:cs typeface="Arial" pitchFamily="34" charset="0"/>
                      </a:rPr>
                      <a:t>.</a:t>
                    </a:r>
                    <a:endParaRPr lang="uk-UA" sz="1600" b="1" dirty="0">
                      <a:latin typeface="Arial" pitchFamily="34" charset="0"/>
                      <a:cs typeface="Arial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3F-4A9B-9C18-F6E1088AA8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>
                    <a:latin typeface="Arial" pitchFamily="34" charset="0"/>
                    <a:cs typeface="Arial" pitchFamily="34" charset="0"/>
                  </a:defRPr>
                </a:pPr>
                <a:endParaRPr lang="uk-U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рік</c:v>
                </c:pt>
                <c:pt idx="1">
                  <c:v>2022 рік</c:v>
                </c:pt>
                <c:pt idx="2">
                  <c:v>2023 рік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126.5</c:v>
                </c:pt>
                <c:pt idx="1">
                  <c:v>194.2</c:v>
                </c:pt>
                <c:pt idx="2">
                  <c:v>245.2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3F-4A9B-9C18-F6E1088AA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5449728"/>
        <c:axId val="255455616"/>
        <c:axId val="0"/>
      </c:bar3DChart>
      <c:catAx>
        <c:axId val="255449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pPr>
            <a:endParaRPr lang="uk-UA"/>
          </a:p>
        </c:txPr>
        <c:crossAx val="255455616"/>
        <c:crosses val="autoZero"/>
        <c:auto val="1"/>
        <c:lblAlgn val="ctr"/>
        <c:lblOffset val="100"/>
        <c:noMultiLvlLbl val="0"/>
      </c:catAx>
      <c:valAx>
        <c:axId val="2554556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544972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5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0559911296222978"/>
          <c:y val="3.2242770288667996E-2"/>
          <c:w val="0.59006493570785656"/>
          <c:h val="0.9017560250503475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Містобуд</c:v>
                </c:pt>
              </c:strCache>
            </c:strRef>
          </c:tx>
          <c:explosion val="35"/>
          <c:dPt>
            <c:idx val="0"/>
            <c:bubble3D val="0"/>
            <c:explosion val="21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6875-471D-AB4B-809D9864A4E3}"/>
              </c:ext>
            </c:extLst>
          </c:dPt>
          <c:dPt>
            <c:idx val="1"/>
            <c:bubble3D val="0"/>
            <c:explosion val="25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6875-471D-AB4B-809D9864A4E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875-471D-AB4B-809D9864A4E3}"/>
              </c:ext>
            </c:extLst>
          </c:dPt>
          <c:dPt>
            <c:idx val="3"/>
            <c:bubble3D val="0"/>
            <c:explosion val="5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6875-471D-AB4B-809D9864A4E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875-471D-AB4B-809D9864A4E3}"/>
              </c:ext>
            </c:extLst>
          </c:dPt>
          <c:dPt>
            <c:idx val="5"/>
            <c:bubble3D val="0"/>
            <c:explosion val="11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875-471D-AB4B-809D9864A4E3}"/>
              </c:ext>
            </c:extLst>
          </c:dPt>
          <c:dPt>
            <c:idx val="6"/>
            <c:bubble3D val="0"/>
            <c:explosion val="22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875-471D-AB4B-809D9864A4E3}"/>
              </c:ext>
            </c:extLst>
          </c:dPt>
          <c:dLbls>
            <c:dLbl>
              <c:idx val="0"/>
              <c:layout>
                <c:manualLayout>
                  <c:x val="5.7812684398848797E-2"/>
                  <c:y val="4.03034628608349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875-471D-AB4B-809D9864A4E3}"/>
                </c:ext>
              </c:extLst>
            </c:dLbl>
            <c:dLbl>
              <c:idx val="1"/>
              <c:layout>
                <c:manualLayout>
                  <c:x val="7.2988514053546616E-2"/>
                  <c:y val="4.63490616274855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183344051820193E-2"/>
                      <c:h val="3.848980703209741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6875-471D-AB4B-809D9864A4E3}"/>
                </c:ext>
              </c:extLst>
            </c:dLbl>
            <c:dLbl>
              <c:idx val="2"/>
              <c:layout>
                <c:manualLayout>
                  <c:x val="-2.8906342199424399E-2"/>
                  <c:y val="4.4333809146918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875-471D-AB4B-809D9864A4E3}"/>
                </c:ext>
              </c:extLst>
            </c:dLbl>
            <c:dLbl>
              <c:idx val="3"/>
              <c:layout>
                <c:manualLayout>
                  <c:x val="-3.4687610639309224E-2"/>
                  <c:y val="-4.953041705515608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875-471D-AB4B-809D9864A4E3}"/>
                </c:ext>
              </c:extLst>
            </c:dLbl>
            <c:dLbl>
              <c:idx val="4"/>
              <c:layout>
                <c:manualLayout>
                  <c:x val="5.6367367288877576E-2"/>
                  <c:y val="7.4198833801847899E-2"/>
                </c:manualLayout>
              </c:layout>
              <c:tx>
                <c:rich>
                  <a:bodyPr/>
                  <a:lstStyle/>
                  <a:p>
                    <a:fld id="{310EBE15-56ED-4F14-A4E5-3FEF8D5F3A24}" type="VALUE">
                      <a:rPr lang="en-US">
                        <a:solidFill>
                          <a:schemeClr val="bg1">
                            <a:lumMod val="95000"/>
                          </a:schemeClr>
                        </a:solidFill>
                      </a:rPr>
                      <a:pPr/>
                      <a:t>[ЗНАЧЕНИЕ]</a:t>
                    </a:fld>
                    <a:endParaRPr lang="uk-UA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875-471D-AB4B-809D9864A4E3}"/>
                </c:ext>
              </c:extLst>
            </c:dLbl>
            <c:dLbl>
              <c:idx val="5"/>
              <c:layout>
                <c:manualLayout>
                  <c:x val="-7.9492441048417212E-2"/>
                  <c:y val="-9.471313772296224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875-471D-AB4B-809D9864A4E3}"/>
                </c:ext>
              </c:extLst>
            </c:dLbl>
            <c:dLbl>
              <c:idx val="6"/>
              <c:layout>
                <c:manualLayout>
                  <c:x val="1.300785398974098E-2"/>
                  <c:y val="5.239450171908549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875-471D-AB4B-809D9864A4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2700" cap="flat" cmpd="sng" algn="ctr">
                  <a:solidFill>
                    <a:schemeClr val="tx1"/>
                  </a:solidFill>
                  <a:prstDash val="solid"/>
                  <a:miter lim="8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Будівельні паспорти забудови земельної ділянки</c:v>
                </c:pt>
                <c:pt idx="1">
                  <c:v>Містобудівні умови та обмеження для проектування об’єкта будівництва</c:v>
                </c:pt>
                <c:pt idx="2">
                  <c:v>Паспорти прив’язки тимчасової споруди торговельного призначення</c:v>
                </c:pt>
                <c:pt idx="3">
                  <c:v>Витяги з містобудівної документації</c:v>
                </c:pt>
                <c:pt idx="4">
                  <c:v>Відомості з Державного земельного кадастру</c:v>
                </c:pt>
                <c:pt idx="5">
                  <c:v>Дозволи на переведення садового будинку у житловий</c:v>
                </c:pt>
                <c:pt idx="6">
                  <c:v>Технічна документація із землеустрою щодо виготовлення технічної документації з нормативної грошової оцінки земельних ділянок за межами населених пунктів сільської ради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272</c:v>
                </c:pt>
                <c:pt idx="1">
                  <c:v>21</c:v>
                </c:pt>
                <c:pt idx="2">
                  <c:v>6</c:v>
                </c:pt>
                <c:pt idx="3">
                  <c:v>147</c:v>
                </c:pt>
                <c:pt idx="4">
                  <c:v>1663</c:v>
                </c:pt>
                <c:pt idx="5">
                  <c:v>153</c:v>
                </c:pt>
                <c:pt idx="6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75-471D-AB4B-809D9864A4E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egendEntry>
        <c:idx val="1"/>
        <c:txPr>
          <a:bodyPr rot="0" spcFirstLastPara="1" vertOverflow="ellipsis" vert="horz" wrap="square" anchor="t" anchorCtr="1"/>
          <a:lstStyle/>
          <a:p>
            <a:pPr algn="just">
              <a:defRPr sz="1197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uk-UA"/>
          </a:p>
        </c:txPr>
      </c:legendEntry>
      <c:layout>
        <c:manualLayout>
          <c:xMode val="edge"/>
          <c:yMode val="edge"/>
          <c:x val="8.6719026598273199E-3"/>
          <c:y val="3.0869279050386941E-2"/>
          <c:w val="0.42438823539185555"/>
          <c:h val="0.946322134471393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image" Target="../media/image102.jpg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image" Target="../media/image102.jpg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17BCF3-96D5-4662-A876-B637F3103211}" type="doc">
      <dgm:prSet loTypeId="urn:microsoft.com/office/officeart/2005/8/layout/process4" loCatId="list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21FCC8E-2BE3-4F99-AB06-4C9E543C7C04}">
      <dgm:prSet custT="1"/>
      <dgm:spPr/>
      <dgm:t>
        <a:bodyPr/>
        <a:lstStyle/>
        <a:p>
          <a:pPr rtl="0"/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Поведено 12 засідань виконавчого комітету, на яких прийнято </a:t>
          </a:r>
        </a:p>
        <a:p>
          <a:pPr rtl="0"/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330 рішень</a:t>
          </a:r>
          <a:endParaRPr lang="uk-UA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E9FACF-8765-4923-A2FE-3DEFD18AF3E0}" type="parTrans" cxnId="{F534EF9A-EF4A-42B4-ABE9-0A53EC3CFDE4}">
      <dgm:prSet/>
      <dgm:spPr/>
      <dgm:t>
        <a:bodyPr/>
        <a:lstStyle/>
        <a:p>
          <a:endParaRPr lang="ru-RU"/>
        </a:p>
      </dgm:t>
    </dgm:pt>
    <dgm:pt modelId="{6FE99CE5-A9D6-40AF-9F35-E13AC96EF03E}" type="sibTrans" cxnId="{F534EF9A-EF4A-42B4-ABE9-0A53EC3CFDE4}">
      <dgm:prSet/>
      <dgm:spPr/>
      <dgm:t>
        <a:bodyPr/>
        <a:lstStyle/>
        <a:p>
          <a:endParaRPr lang="ru-RU"/>
        </a:p>
      </dgm:t>
    </dgm:pt>
    <dgm:pt modelId="{78DE66A5-CDAD-487C-AA90-D92C3C90560C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Заслухано звіти керівників виконавчих органів сільської ради про стан виконання делегованих повноважень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A27C4D-0C30-4DBF-A2E7-0426FB3A567F}" type="parTrans" cxnId="{C9B2DDEC-2E68-4CAB-B465-B5D020C20BB7}">
      <dgm:prSet/>
      <dgm:spPr/>
      <dgm:t>
        <a:bodyPr/>
        <a:lstStyle/>
        <a:p>
          <a:endParaRPr lang="ru-RU"/>
        </a:p>
      </dgm:t>
    </dgm:pt>
    <dgm:pt modelId="{D45E6799-0A0E-4F2F-91BE-5C2D58AC5353}" type="sibTrans" cxnId="{C9B2DDEC-2E68-4CAB-B465-B5D020C20BB7}">
      <dgm:prSet/>
      <dgm:spPr/>
      <dgm:t>
        <a:bodyPr/>
        <a:lstStyle/>
        <a:p>
          <a:endParaRPr lang="ru-RU"/>
        </a:p>
      </dgm:t>
    </dgm:pt>
    <dgm:pt modelId="{EE0A4D7D-1D18-4AD7-A9B9-7AD54FEA8AF8}">
      <dgm:prSet custT="1"/>
      <dgm:spPr>
        <a:solidFill>
          <a:srgbClr val="92D050"/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Заслухано звіти директора КНП «Центр ПМСД «Медичний простір» Городоцької сільської ради, поліцейських офіцерів громади</a:t>
          </a:r>
          <a:endParaRPr lang="ru-RU" sz="1800" dirty="0">
            <a:solidFill>
              <a:schemeClr val="tx1"/>
            </a:solidFill>
          </a:endParaRPr>
        </a:p>
      </dgm:t>
    </dgm:pt>
    <dgm:pt modelId="{4853271B-3A87-4491-8984-C1DDA610BEF2}" type="parTrans" cxnId="{43C2B11B-3092-4402-9760-08D1D86083C8}">
      <dgm:prSet/>
      <dgm:spPr/>
      <dgm:t>
        <a:bodyPr/>
        <a:lstStyle/>
        <a:p>
          <a:endParaRPr lang="ru-RU"/>
        </a:p>
      </dgm:t>
    </dgm:pt>
    <dgm:pt modelId="{A6965010-8535-4EF7-9EBE-F5F8C7AF52B2}" type="sibTrans" cxnId="{43C2B11B-3092-4402-9760-08D1D86083C8}">
      <dgm:prSet/>
      <dgm:spPr/>
      <dgm:t>
        <a:bodyPr/>
        <a:lstStyle/>
        <a:p>
          <a:endParaRPr lang="ru-RU"/>
        </a:p>
      </dgm:t>
    </dgm:pt>
    <dgm:pt modelId="{30B59569-B745-4CBD-B110-4412AC9C8E8A}">
      <dgm:prSet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Розглянуто понад 509 заяв про надання одноразової грошової допомоги жителям громади та виділено– 2,5 </a:t>
          </a:r>
          <a:r>
            <a:rPr lang="uk-UA" sz="18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млн.грн</a:t>
          </a:r>
          <a:r>
            <a:rPr lang="uk-UA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CA3242-DE41-4C6D-BEE5-A7FF705F0DC7}" type="parTrans" cxnId="{4505313E-BE55-4F59-BB42-03FB861D4210}">
      <dgm:prSet/>
      <dgm:spPr/>
      <dgm:t>
        <a:bodyPr/>
        <a:lstStyle/>
        <a:p>
          <a:endParaRPr lang="ru-RU"/>
        </a:p>
      </dgm:t>
    </dgm:pt>
    <dgm:pt modelId="{3FCE3BDC-D995-40B9-B0E4-F83693603BC4}" type="sibTrans" cxnId="{4505313E-BE55-4F59-BB42-03FB861D4210}">
      <dgm:prSet/>
      <dgm:spPr/>
      <dgm:t>
        <a:bodyPr/>
        <a:lstStyle/>
        <a:p>
          <a:endParaRPr lang="ru-RU"/>
        </a:p>
      </dgm:t>
    </dgm:pt>
    <dgm:pt modelId="{6349C1AA-B296-4B6B-8605-5055C68100B4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Розглянуто 120 заяв від військовослужбовців, які мобілізовані на військову службу та виділено – 600 </a:t>
          </a:r>
          <a:r>
            <a:rPr lang="uk-UA" sz="1800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тис.грн</a:t>
          </a:r>
          <a:r>
            <a:rPr lang="uk-UA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87FA0C-BBBD-4957-8C0A-9E38B840F2D4}" type="parTrans" cxnId="{5344604E-A758-414B-A1A0-C7D3CD680562}">
      <dgm:prSet/>
      <dgm:spPr/>
      <dgm:t>
        <a:bodyPr/>
        <a:lstStyle/>
        <a:p>
          <a:endParaRPr lang="ru-RU"/>
        </a:p>
      </dgm:t>
    </dgm:pt>
    <dgm:pt modelId="{CCC93C60-1964-4B17-9F53-9BD68986E627}" type="sibTrans" cxnId="{5344604E-A758-414B-A1A0-C7D3CD680562}">
      <dgm:prSet/>
      <dgm:spPr/>
      <dgm:t>
        <a:bodyPr/>
        <a:lstStyle/>
        <a:p>
          <a:endParaRPr lang="ru-RU"/>
        </a:p>
      </dgm:t>
    </dgm:pt>
    <dgm:pt modelId="{142352EC-656D-4E19-81ED-44C3621E149F}">
      <dgm:prSet custT="1"/>
      <dgm:spPr>
        <a:solidFill>
          <a:srgbClr val="7030A0"/>
        </a:solidFill>
      </dgm:spPr>
      <dgm:t>
        <a:bodyPr/>
        <a:lstStyle/>
        <a:p>
          <a:r>
            <a:rPr lang="uk-UA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До Дня Захисника та Захисниць України 422 особи отримали по </a:t>
          </a:r>
        </a:p>
        <a:p>
          <a:r>
            <a:rPr lang="uk-UA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 тис. грн., на загальну суму – 844 тис. грн.</a:t>
          </a:r>
          <a:endParaRPr lang="ru-RU" sz="18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23BC83-2136-4B5A-8E12-778478095438}" type="parTrans" cxnId="{435DF89C-912D-4CB5-9BD5-8E6007987617}">
      <dgm:prSet/>
      <dgm:spPr/>
      <dgm:t>
        <a:bodyPr/>
        <a:lstStyle/>
        <a:p>
          <a:endParaRPr lang="ru-RU"/>
        </a:p>
      </dgm:t>
    </dgm:pt>
    <dgm:pt modelId="{46378434-3613-44B3-9480-A41B090B6F69}" type="sibTrans" cxnId="{435DF89C-912D-4CB5-9BD5-8E6007987617}">
      <dgm:prSet/>
      <dgm:spPr/>
      <dgm:t>
        <a:bodyPr/>
        <a:lstStyle/>
        <a:p>
          <a:endParaRPr lang="ru-RU"/>
        </a:p>
      </dgm:t>
    </dgm:pt>
    <dgm:pt modelId="{2C7D6559-98EA-4BD6-BD6A-FAC3875AABD4}" type="pres">
      <dgm:prSet presAssocID="{CA17BCF3-96D5-4662-A876-B637F310321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8E431E-E026-460B-A37C-5A474DA9B8E9}" type="pres">
      <dgm:prSet presAssocID="{142352EC-656D-4E19-81ED-44C3621E149F}" presName="boxAndChildren" presStyleCnt="0"/>
      <dgm:spPr/>
    </dgm:pt>
    <dgm:pt modelId="{778DAC62-7F91-4D08-9F21-63962FA0F993}" type="pres">
      <dgm:prSet presAssocID="{142352EC-656D-4E19-81ED-44C3621E149F}" presName="parentTextBox" presStyleLbl="node1" presStyleIdx="0" presStyleCnt="6"/>
      <dgm:spPr/>
      <dgm:t>
        <a:bodyPr/>
        <a:lstStyle/>
        <a:p>
          <a:endParaRPr lang="ru-RU"/>
        </a:p>
      </dgm:t>
    </dgm:pt>
    <dgm:pt modelId="{804A4017-23CD-468A-85A8-21D05C132182}" type="pres">
      <dgm:prSet presAssocID="{CCC93C60-1964-4B17-9F53-9BD68986E627}" presName="sp" presStyleCnt="0"/>
      <dgm:spPr/>
    </dgm:pt>
    <dgm:pt modelId="{DAB99163-279D-4965-A62A-0A032AA62EFD}" type="pres">
      <dgm:prSet presAssocID="{6349C1AA-B296-4B6B-8605-5055C68100B4}" presName="arrowAndChildren" presStyleCnt="0"/>
      <dgm:spPr/>
    </dgm:pt>
    <dgm:pt modelId="{4E91758B-C1A1-4B08-A854-3293A0658807}" type="pres">
      <dgm:prSet presAssocID="{6349C1AA-B296-4B6B-8605-5055C68100B4}" presName="parentTextArrow" presStyleLbl="node1" presStyleIdx="1" presStyleCnt="6"/>
      <dgm:spPr/>
      <dgm:t>
        <a:bodyPr/>
        <a:lstStyle/>
        <a:p>
          <a:endParaRPr lang="ru-RU"/>
        </a:p>
      </dgm:t>
    </dgm:pt>
    <dgm:pt modelId="{0081778F-B60F-4F71-A5CD-AEC85F706C0F}" type="pres">
      <dgm:prSet presAssocID="{3FCE3BDC-D995-40B9-B0E4-F83693603BC4}" presName="sp" presStyleCnt="0"/>
      <dgm:spPr/>
      <dgm:t>
        <a:bodyPr/>
        <a:lstStyle/>
        <a:p>
          <a:endParaRPr lang="ru-RU"/>
        </a:p>
      </dgm:t>
    </dgm:pt>
    <dgm:pt modelId="{D9476ED6-5313-41DB-9D38-7F3762DAE1B7}" type="pres">
      <dgm:prSet presAssocID="{30B59569-B745-4CBD-B110-4412AC9C8E8A}" presName="arrowAndChildren" presStyleCnt="0"/>
      <dgm:spPr/>
      <dgm:t>
        <a:bodyPr/>
        <a:lstStyle/>
        <a:p>
          <a:endParaRPr lang="ru-RU"/>
        </a:p>
      </dgm:t>
    </dgm:pt>
    <dgm:pt modelId="{1097324A-0F02-491A-A495-3FF1705495C0}" type="pres">
      <dgm:prSet presAssocID="{30B59569-B745-4CBD-B110-4412AC9C8E8A}" presName="parentTextArrow" presStyleLbl="node1" presStyleIdx="2" presStyleCnt="6"/>
      <dgm:spPr/>
      <dgm:t>
        <a:bodyPr/>
        <a:lstStyle/>
        <a:p>
          <a:endParaRPr lang="ru-RU"/>
        </a:p>
      </dgm:t>
    </dgm:pt>
    <dgm:pt modelId="{8D325C07-7AC9-4715-A748-C451C92A97DD}" type="pres">
      <dgm:prSet presAssocID="{A6965010-8535-4EF7-9EBE-F5F8C7AF52B2}" presName="sp" presStyleCnt="0"/>
      <dgm:spPr/>
      <dgm:t>
        <a:bodyPr/>
        <a:lstStyle/>
        <a:p>
          <a:endParaRPr lang="ru-RU"/>
        </a:p>
      </dgm:t>
    </dgm:pt>
    <dgm:pt modelId="{1CDFF31B-5CF6-4F11-A4BE-485A47A5ED79}" type="pres">
      <dgm:prSet presAssocID="{EE0A4D7D-1D18-4AD7-A9B9-7AD54FEA8AF8}" presName="arrowAndChildren" presStyleCnt="0"/>
      <dgm:spPr/>
      <dgm:t>
        <a:bodyPr/>
        <a:lstStyle/>
        <a:p>
          <a:endParaRPr lang="ru-RU"/>
        </a:p>
      </dgm:t>
    </dgm:pt>
    <dgm:pt modelId="{B442A83F-CA44-4BA2-861D-F80EC0A0760B}" type="pres">
      <dgm:prSet presAssocID="{EE0A4D7D-1D18-4AD7-A9B9-7AD54FEA8AF8}" presName="parentTextArrow" presStyleLbl="node1" presStyleIdx="3" presStyleCnt="6"/>
      <dgm:spPr/>
      <dgm:t>
        <a:bodyPr/>
        <a:lstStyle/>
        <a:p>
          <a:endParaRPr lang="ru-RU"/>
        </a:p>
      </dgm:t>
    </dgm:pt>
    <dgm:pt modelId="{0A6DBE1E-1BCC-41F4-9F40-90647926829B}" type="pres">
      <dgm:prSet presAssocID="{D45E6799-0A0E-4F2F-91BE-5C2D58AC5353}" presName="sp" presStyleCnt="0"/>
      <dgm:spPr/>
      <dgm:t>
        <a:bodyPr/>
        <a:lstStyle/>
        <a:p>
          <a:endParaRPr lang="ru-RU"/>
        </a:p>
      </dgm:t>
    </dgm:pt>
    <dgm:pt modelId="{4DED02A7-1E64-4712-BF9A-3B309D190BCE}" type="pres">
      <dgm:prSet presAssocID="{78DE66A5-CDAD-487C-AA90-D92C3C90560C}" presName="arrowAndChildren" presStyleCnt="0"/>
      <dgm:spPr/>
      <dgm:t>
        <a:bodyPr/>
        <a:lstStyle/>
        <a:p>
          <a:endParaRPr lang="ru-RU"/>
        </a:p>
      </dgm:t>
    </dgm:pt>
    <dgm:pt modelId="{5FFEBDA0-E1EC-4524-87A3-85383169A92C}" type="pres">
      <dgm:prSet presAssocID="{78DE66A5-CDAD-487C-AA90-D92C3C90560C}" presName="parentTextArrow" presStyleLbl="node1" presStyleIdx="4" presStyleCnt="6"/>
      <dgm:spPr/>
      <dgm:t>
        <a:bodyPr/>
        <a:lstStyle/>
        <a:p>
          <a:endParaRPr lang="ru-RU"/>
        </a:p>
      </dgm:t>
    </dgm:pt>
    <dgm:pt modelId="{FDFFDF28-5AB3-490F-81C1-7A211D574602}" type="pres">
      <dgm:prSet presAssocID="{6FE99CE5-A9D6-40AF-9F35-E13AC96EF03E}" presName="sp" presStyleCnt="0"/>
      <dgm:spPr/>
      <dgm:t>
        <a:bodyPr/>
        <a:lstStyle/>
        <a:p>
          <a:endParaRPr lang="ru-RU"/>
        </a:p>
      </dgm:t>
    </dgm:pt>
    <dgm:pt modelId="{A9101FBA-7042-41FB-903C-CE54D25D285B}" type="pres">
      <dgm:prSet presAssocID="{021FCC8E-2BE3-4F99-AB06-4C9E543C7C04}" presName="arrowAndChildren" presStyleCnt="0"/>
      <dgm:spPr/>
      <dgm:t>
        <a:bodyPr/>
        <a:lstStyle/>
        <a:p>
          <a:endParaRPr lang="ru-RU"/>
        </a:p>
      </dgm:t>
    </dgm:pt>
    <dgm:pt modelId="{BBFA8DB1-441C-4C8E-AC9C-59E59BDC6DBB}" type="pres">
      <dgm:prSet presAssocID="{021FCC8E-2BE3-4F99-AB06-4C9E543C7C04}" presName="parentTextArrow" presStyleLbl="node1" presStyleIdx="5" presStyleCnt="6" custLinFactNeighborX="-302" custLinFactNeighborY="-221"/>
      <dgm:spPr/>
      <dgm:t>
        <a:bodyPr/>
        <a:lstStyle/>
        <a:p>
          <a:endParaRPr lang="ru-RU"/>
        </a:p>
      </dgm:t>
    </dgm:pt>
  </dgm:ptLst>
  <dgm:cxnLst>
    <dgm:cxn modelId="{8F929E12-632A-425E-BB63-9A9A91531CA4}" type="presOf" srcId="{6349C1AA-B296-4B6B-8605-5055C68100B4}" destId="{4E91758B-C1A1-4B08-A854-3293A0658807}" srcOrd="0" destOrd="0" presId="urn:microsoft.com/office/officeart/2005/8/layout/process4"/>
    <dgm:cxn modelId="{5344604E-A758-414B-A1A0-C7D3CD680562}" srcId="{CA17BCF3-96D5-4662-A876-B637F3103211}" destId="{6349C1AA-B296-4B6B-8605-5055C68100B4}" srcOrd="4" destOrd="0" parTransId="{8987FA0C-BBBD-4957-8C0A-9E38B840F2D4}" sibTransId="{CCC93C60-1964-4B17-9F53-9BD68986E627}"/>
    <dgm:cxn modelId="{435DF89C-912D-4CB5-9BD5-8E6007987617}" srcId="{CA17BCF3-96D5-4662-A876-B637F3103211}" destId="{142352EC-656D-4E19-81ED-44C3621E149F}" srcOrd="5" destOrd="0" parTransId="{7823BC83-2136-4B5A-8E12-778478095438}" sibTransId="{46378434-3613-44B3-9480-A41B090B6F69}"/>
    <dgm:cxn modelId="{C9B2DDEC-2E68-4CAB-B465-B5D020C20BB7}" srcId="{CA17BCF3-96D5-4662-A876-B637F3103211}" destId="{78DE66A5-CDAD-487C-AA90-D92C3C90560C}" srcOrd="1" destOrd="0" parTransId="{66A27C4D-0C30-4DBF-A2E7-0426FB3A567F}" sibTransId="{D45E6799-0A0E-4F2F-91BE-5C2D58AC5353}"/>
    <dgm:cxn modelId="{460BDECA-0C15-4706-B040-6DCB7341B3D5}" type="presOf" srcId="{142352EC-656D-4E19-81ED-44C3621E149F}" destId="{778DAC62-7F91-4D08-9F21-63962FA0F993}" srcOrd="0" destOrd="0" presId="urn:microsoft.com/office/officeart/2005/8/layout/process4"/>
    <dgm:cxn modelId="{6F5C4B84-21DB-428A-9710-2E86D0A76515}" type="presOf" srcId="{30B59569-B745-4CBD-B110-4412AC9C8E8A}" destId="{1097324A-0F02-491A-A495-3FF1705495C0}" srcOrd="0" destOrd="0" presId="urn:microsoft.com/office/officeart/2005/8/layout/process4"/>
    <dgm:cxn modelId="{96E511A9-769B-4219-8531-D326D3EFCF7F}" type="presOf" srcId="{CA17BCF3-96D5-4662-A876-B637F3103211}" destId="{2C7D6559-98EA-4BD6-BD6A-FAC3875AABD4}" srcOrd="0" destOrd="0" presId="urn:microsoft.com/office/officeart/2005/8/layout/process4"/>
    <dgm:cxn modelId="{1D639298-D2D5-48FC-AB7E-B47F1E5980DB}" type="presOf" srcId="{EE0A4D7D-1D18-4AD7-A9B9-7AD54FEA8AF8}" destId="{B442A83F-CA44-4BA2-861D-F80EC0A0760B}" srcOrd="0" destOrd="0" presId="urn:microsoft.com/office/officeart/2005/8/layout/process4"/>
    <dgm:cxn modelId="{F534EF9A-EF4A-42B4-ABE9-0A53EC3CFDE4}" srcId="{CA17BCF3-96D5-4662-A876-B637F3103211}" destId="{021FCC8E-2BE3-4F99-AB06-4C9E543C7C04}" srcOrd="0" destOrd="0" parTransId="{71E9FACF-8765-4923-A2FE-3DEFD18AF3E0}" sibTransId="{6FE99CE5-A9D6-40AF-9F35-E13AC96EF03E}"/>
    <dgm:cxn modelId="{0F052F0C-B8CC-4B6C-90E2-DE78E55AC702}" type="presOf" srcId="{78DE66A5-CDAD-487C-AA90-D92C3C90560C}" destId="{5FFEBDA0-E1EC-4524-87A3-85383169A92C}" srcOrd="0" destOrd="0" presId="urn:microsoft.com/office/officeart/2005/8/layout/process4"/>
    <dgm:cxn modelId="{140B1239-5F4A-4A8F-8476-EBE3C63DA351}" type="presOf" srcId="{021FCC8E-2BE3-4F99-AB06-4C9E543C7C04}" destId="{BBFA8DB1-441C-4C8E-AC9C-59E59BDC6DBB}" srcOrd="0" destOrd="0" presId="urn:microsoft.com/office/officeart/2005/8/layout/process4"/>
    <dgm:cxn modelId="{4505313E-BE55-4F59-BB42-03FB861D4210}" srcId="{CA17BCF3-96D5-4662-A876-B637F3103211}" destId="{30B59569-B745-4CBD-B110-4412AC9C8E8A}" srcOrd="3" destOrd="0" parTransId="{4DCA3242-DE41-4C6D-BEE5-A7FF705F0DC7}" sibTransId="{3FCE3BDC-D995-40B9-B0E4-F83693603BC4}"/>
    <dgm:cxn modelId="{43C2B11B-3092-4402-9760-08D1D86083C8}" srcId="{CA17BCF3-96D5-4662-A876-B637F3103211}" destId="{EE0A4D7D-1D18-4AD7-A9B9-7AD54FEA8AF8}" srcOrd="2" destOrd="0" parTransId="{4853271B-3A87-4491-8984-C1DDA610BEF2}" sibTransId="{A6965010-8535-4EF7-9EBE-F5F8C7AF52B2}"/>
    <dgm:cxn modelId="{E6247664-5803-4A9C-A969-CFA0EFD86E71}" type="presParOf" srcId="{2C7D6559-98EA-4BD6-BD6A-FAC3875AABD4}" destId="{DD8E431E-E026-460B-A37C-5A474DA9B8E9}" srcOrd="0" destOrd="0" presId="urn:microsoft.com/office/officeart/2005/8/layout/process4"/>
    <dgm:cxn modelId="{6762F239-C936-49CA-BB41-CB827AA427D2}" type="presParOf" srcId="{DD8E431E-E026-460B-A37C-5A474DA9B8E9}" destId="{778DAC62-7F91-4D08-9F21-63962FA0F993}" srcOrd="0" destOrd="0" presId="urn:microsoft.com/office/officeart/2005/8/layout/process4"/>
    <dgm:cxn modelId="{6C951975-EFBA-4D6F-A34C-A50848A914C1}" type="presParOf" srcId="{2C7D6559-98EA-4BD6-BD6A-FAC3875AABD4}" destId="{804A4017-23CD-468A-85A8-21D05C132182}" srcOrd="1" destOrd="0" presId="urn:microsoft.com/office/officeart/2005/8/layout/process4"/>
    <dgm:cxn modelId="{F90F0F55-558C-4FEE-9B8F-DA8692E9C49D}" type="presParOf" srcId="{2C7D6559-98EA-4BD6-BD6A-FAC3875AABD4}" destId="{DAB99163-279D-4965-A62A-0A032AA62EFD}" srcOrd="2" destOrd="0" presId="urn:microsoft.com/office/officeart/2005/8/layout/process4"/>
    <dgm:cxn modelId="{68E2B8F1-B888-4B59-9F26-D967BBE3E6EC}" type="presParOf" srcId="{DAB99163-279D-4965-A62A-0A032AA62EFD}" destId="{4E91758B-C1A1-4B08-A854-3293A0658807}" srcOrd="0" destOrd="0" presId="urn:microsoft.com/office/officeart/2005/8/layout/process4"/>
    <dgm:cxn modelId="{0F4A0989-A7D9-4BD0-B6B6-547987AB3C6C}" type="presParOf" srcId="{2C7D6559-98EA-4BD6-BD6A-FAC3875AABD4}" destId="{0081778F-B60F-4F71-A5CD-AEC85F706C0F}" srcOrd="3" destOrd="0" presId="urn:microsoft.com/office/officeart/2005/8/layout/process4"/>
    <dgm:cxn modelId="{372E38EB-7E4B-43C4-9218-537C4250DDE0}" type="presParOf" srcId="{2C7D6559-98EA-4BD6-BD6A-FAC3875AABD4}" destId="{D9476ED6-5313-41DB-9D38-7F3762DAE1B7}" srcOrd="4" destOrd="0" presId="urn:microsoft.com/office/officeart/2005/8/layout/process4"/>
    <dgm:cxn modelId="{292506DB-CE0B-4716-AAFC-C8E6A5549C4F}" type="presParOf" srcId="{D9476ED6-5313-41DB-9D38-7F3762DAE1B7}" destId="{1097324A-0F02-491A-A495-3FF1705495C0}" srcOrd="0" destOrd="0" presId="urn:microsoft.com/office/officeart/2005/8/layout/process4"/>
    <dgm:cxn modelId="{B824CC30-BC2F-4DAF-AA65-6582CADAD34E}" type="presParOf" srcId="{2C7D6559-98EA-4BD6-BD6A-FAC3875AABD4}" destId="{8D325C07-7AC9-4715-A748-C451C92A97DD}" srcOrd="5" destOrd="0" presId="urn:microsoft.com/office/officeart/2005/8/layout/process4"/>
    <dgm:cxn modelId="{9C9E1FE7-BF5B-460F-87AE-E799D2377AFF}" type="presParOf" srcId="{2C7D6559-98EA-4BD6-BD6A-FAC3875AABD4}" destId="{1CDFF31B-5CF6-4F11-A4BE-485A47A5ED79}" srcOrd="6" destOrd="0" presId="urn:microsoft.com/office/officeart/2005/8/layout/process4"/>
    <dgm:cxn modelId="{B3DA097F-BDCB-4576-979C-3CD62C31F298}" type="presParOf" srcId="{1CDFF31B-5CF6-4F11-A4BE-485A47A5ED79}" destId="{B442A83F-CA44-4BA2-861D-F80EC0A0760B}" srcOrd="0" destOrd="0" presId="urn:microsoft.com/office/officeart/2005/8/layout/process4"/>
    <dgm:cxn modelId="{ADE4F177-1399-40B3-BDC9-27B398AE7A02}" type="presParOf" srcId="{2C7D6559-98EA-4BD6-BD6A-FAC3875AABD4}" destId="{0A6DBE1E-1BCC-41F4-9F40-90647926829B}" srcOrd="7" destOrd="0" presId="urn:microsoft.com/office/officeart/2005/8/layout/process4"/>
    <dgm:cxn modelId="{879546BB-F10D-4C34-AE42-830E27A07253}" type="presParOf" srcId="{2C7D6559-98EA-4BD6-BD6A-FAC3875AABD4}" destId="{4DED02A7-1E64-4712-BF9A-3B309D190BCE}" srcOrd="8" destOrd="0" presId="urn:microsoft.com/office/officeart/2005/8/layout/process4"/>
    <dgm:cxn modelId="{8C7C06E5-AD52-47D5-974A-2FE8708FDF19}" type="presParOf" srcId="{4DED02A7-1E64-4712-BF9A-3B309D190BCE}" destId="{5FFEBDA0-E1EC-4524-87A3-85383169A92C}" srcOrd="0" destOrd="0" presId="urn:microsoft.com/office/officeart/2005/8/layout/process4"/>
    <dgm:cxn modelId="{98EF3CE7-4F2A-40FD-A689-6B8DC26082BC}" type="presParOf" srcId="{2C7D6559-98EA-4BD6-BD6A-FAC3875AABD4}" destId="{FDFFDF28-5AB3-490F-81C1-7A211D574602}" srcOrd="9" destOrd="0" presId="urn:microsoft.com/office/officeart/2005/8/layout/process4"/>
    <dgm:cxn modelId="{D11B569B-1EB8-44E2-BA90-C8A2FA99F38F}" type="presParOf" srcId="{2C7D6559-98EA-4BD6-BD6A-FAC3875AABD4}" destId="{A9101FBA-7042-41FB-903C-CE54D25D285B}" srcOrd="10" destOrd="0" presId="urn:microsoft.com/office/officeart/2005/8/layout/process4"/>
    <dgm:cxn modelId="{3044C035-85EE-497D-B623-271DC00989E6}" type="presParOf" srcId="{A9101FBA-7042-41FB-903C-CE54D25D285B}" destId="{BBFA8DB1-441C-4C8E-AC9C-59E59BDC6DB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191977-A9F6-4502-BC69-B9B2E5B4FC73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CAC595-5CD8-4704-B904-AF1DBA8F34A2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rgbClr val="C00000"/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Проведено поточні ремонти зупинок та вкладання бруківки в Ставки, </a:t>
          </a:r>
          <a:r>
            <a:rPr lang="uk-UA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Обарів</a:t>
          </a: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uk-UA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Понебель</a:t>
          </a: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, Городок та </a:t>
          </a:r>
          <a:r>
            <a:rPr lang="uk-UA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Білівські</a:t>
          </a: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Хутори 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AA373A-1B3A-48EF-973C-9178EADF100F}" type="parTrans" cxnId="{CAA137FC-905F-437D-AB8C-7C8865931BF7}">
      <dgm:prSet/>
      <dgm:spPr/>
      <dgm:t>
        <a:bodyPr/>
        <a:lstStyle/>
        <a:p>
          <a:endParaRPr lang="ru-RU"/>
        </a:p>
      </dgm:t>
    </dgm:pt>
    <dgm:pt modelId="{52208073-287B-4068-8DDE-08156A084918}" type="sibTrans" cxnId="{CAA137FC-905F-437D-AB8C-7C8865931BF7}">
      <dgm:prSet/>
      <dgm:spPr/>
      <dgm:t>
        <a:bodyPr/>
        <a:lstStyle/>
        <a:p>
          <a:endParaRPr lang="ru-RU"/>
        </a:p>
      </dgm:t>
    </dgm:pt>
    <dgm:pt modelId="{40D41E08-19F4-404A-A9D2-F4518E5137B2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rgbClr val="C00000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cap="none" spc="0" dirty="0" smtClean="0">
              <a:ln w="0"/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У селах </a:t>
          </a:r>
          <a:r>
            <a:rPr lang="uk-UA" sz="14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uk-UA" sz="1400" b="1" dirty="0" err="1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Карпилівка</a:t>
          </a:r>
          <a:r>
            <a:rPr lang="uk-UA" sz="14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та Городок проведено поточні ремонти дитячих майданчиків, а в с. Ставки по вул. Михайлівська навколо дитячого майданчика встановлено огорожу</a:t>
          </a:r>
          <a:endParaRPr lang="ru-RU" sz="1400" b="1" cap="none" spc="0" dirty="0">
            <a:ln w="0"/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FB187B-5E42-4E9E-8A6E-76426D169B55}" type="parTrans" cxnId="{61A218F9-6042-4E05-9BFC-9A5A364734E6}">
      <dgm:prSet/>
      <dgm:spPr/>
      <dgm:t>
        <a:bodyPr/>
        <a:lstStyle/>
        <a:p>
          <a:endParaRPr lang="ru-RU"/>
        </a:p>
      </dgm:t>
    </dgm:pt>
    <dgm:pt modelId="{D81DDA47-EBD6-4B97-A050-230976AE6FB1}" type="sibTrans" cxnId="{61A218F9-6042-4E05-9BFC-9A5A364734E6}">
      <dgm:prSet/>
      <dgm:spPr/>
      <dgm:t>
        <a:bodyPr/>
        <a:lstStyle/>
        <a:p>
          <a:endParaRPr lang="ru-RU"/>
        </a:p>
      </dgm:t>
    </dgm:pt>
    <dgm:pt modelId="{64BABD19-BB99-4BF3-B339-0A80E049D3C2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rgbClr val="C00000"/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На поточний ремонт та утримання  вуличного освітлення з місцевого бюджету було використано 7 млн.156 грн.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75857D-59EA-472E-AB30-CC9F1359C84F}" type="parTrans" cxnId="{105AB224-F033-4122-8080-4F5A74C44D32}">
      <dgm:prSet/>
      <dgm:spPr/>
      <dgm:t>
        <a:bodyPr/>
        <a:lstStyle/>
        <a:p>
          <a:endParaRPr lang="ru-RU"/>
        </a:p>
      </dgm:t>
    </dgm:pt>
    <dgm:pt modelId="{CD131DF4-106B-48F2-9854-F3841F554EA0}" type="sibTrans" cxnId="{105AB224-F033-4122-8080-4F5A74C44D32}">
      <dgm:prSet/>
      <dgm:spPr/>
      <dgm:t>
        <a:bodyPr/>
        <a:lstStyle/>
        <a:p>
          <a:endParaRPr lang="ru-RU"/>
        </a:p>
      </dgm:t>
    </dgm:pt>
    <dgm:pt modelId="{C515D7A1-E627-4D49-8AA4-88A679D0DBDC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rgbClr val="C00000"/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В с. </a:t>
          </a:r>
          <a:r>
            <a:rPr lang="uk-UA" sz="1400" b="1" dirty="0" err="1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Понебель</a:t>
          </a:r>
          <a:r>
            <a:rPr lang="uk-UA" sz="14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по вулиці Лесі України облаштовано пішохідну доріжку, а в селі </a:t>
          </a:r>
          <a:r>
            <a:rPr lang="uk-UA" sz="1400" b="1" dirty="0" err="1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Обарів</a:t>
          </a:r>
          <a:r>
            <a:rPr lang="uk-UA" sz="1400" b="1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проведено поточні ремонти 2 пішохідних доріжок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A69F4E-6A56-4B74-B110-447EA575DE6A}" type="parTrans" cxnId="{F749151E-C3BE-4850-90D1-25AA5BB69B39}">
      <dgm:prSet/>
      <dgm:spPr/>
      <dgm:t>
        <a:bodyPr/>
        <a:lstStyle/>
        <a:p>
          <a:endParaRPr lang="ru-RU"/>
        </a:p>
      </dgm:t>
    </dgm:pt>
    <dgm:pt modelId="{B61C5F34-4840-4C35-956A-FAB068B73D78}" type="sibTrans" cxnId="{F749151E-C3BE-4850-90D1-25AA5BB69B39}">
      <dgm:prSet/>
      <dgm:spPr/>
      <dgm:t>
        <a:bodyPr/>
        <a:lstStyle/>
        <a:p>
          <a:endParaRPr lang="ru-RU"/>
        </a:p>
      </dgm:t>
    </dgm:pt>
    <dgm:pt modelId="{F8DD2078-F881-496D-B163-14046CCA0F5C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rgbClr val="C00000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gm:spPr>
      <dgm:t>
        <a:bodyPr/>
        <a:lstStyle/>
        <a:p>
          <a:pPr rtl="0"/>
          <a:r>
            <a:rPr lang="uk-UA" sz="1400" b="1" i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У 2023 році на капітальні, поточні ремонти та експлуатаційне утримання доріг у населених пунктах громади з бюджету виділено – 54,5 </a:t>
          </a:r>
          <a:r>
            <a:rPr lang="uk-UA" sz="1400" b="1" i="0" dirty="0" err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млн.грн</a:t>
          </a:r>
          <a:r>
            <a:rPr lang="uk-UA" sz="1400" b="1" i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uk-UA" sz="1400" b="1" i="0" cap="none" spc="0" dirty="0">
            <a:ln w="0"/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01AF2E-14E5-4155-8332-92A7F57127F5}" type="sibTrans" cxnId="{87933843-024A-4D68-AF12-E31FE55B65A6}">
      <dgm:prSet/>
      <dgm:spPr/>
      <dgm:t>
        <a:bodyPr/>
        <a:lstStyle/>
        <a:p>
          <a:endParaRPr lang="ru-RU"/>
        </a:p>
      </dgm:t>
    </dgm:pt>
    <dgm:pt modelId="{ADD79F25-6D36-4155-9313-E57AF4CCC0E7}" type="parTrans" cxnId="{87933843-024A-4D68-AF12-E31FE55B65A6}">
      <dgm:prSet/>
      <dgm:spPr/>
      <dgm:t>
        <a:bodyPr/>
        <a:lstStyle/>
        <a:p>
          <a:endParaRPr lang="ru-RU"/>
        </a:p>
      </dgm:t>
    </dgm:pt>
    <dgm:pt modelId="{EC318896-129F-45F0-A4A1-443BFF8DA841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Проведено поточний ремонт майданчика для стоянки автотранспорту по </a:t>
          </a:r>
        </a:p>
        <a:p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вулиці  Богдана Хмельницького у селі Городок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CA5DA9-52E2-4E00-BABC-554CD5BB9080}" type="parTrans" cxnId="{7F271739-E659-4D76-954C-43C7EABC6261}">
      <dgm:prSet/>
      <dgm:spPr/>
      <dgm:t>
        <a:bodyPr/>
        <a:lstStyle/>
        <a:p>
          <a:endParaRPr lang="ru-RU"/>
        </a:p>
      </dgm:t>
    </dgm:pt>
    <dgm:pt modelId="{48F74144-DEE5-486B-B656-66DCEF665066}" type="sibTrans" cxnId="{7F271739-E659-4D76-954C-43C7EABC6261}">
      <dgm:prSet/>
      <dgm:spPr/>
      <dgm:t>
        <a:bodyPr/>
        <a:lstStyle/>
        <a:p>
          <a:endParaRPr lang="ru-RU"/>
        </a:p>
      </dgm:t>
    </dgm:pt>
    <dgm:pt modelId="{BFBCA7D5-47EC-42AF-9CD3-2AB0919CF617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rgbClr val="C00000"/>
          </a:solidFill>
        </a:ln>
      </dgm:spPr>
      <dgm:t>
        <a:bodyPr/>
        <a:lstStyle/>
        <a:p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Забезпечено вивіз твердих побутових відходів у 12 населених пунктах громади                                    КП «</a:t>
          </a:r>
          <a:r>
            <a:rPr lang="uk-UA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Великошпанівське</a:t>
          </a: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». Впроваджено роздільне збирання твердих побутових відходів.</a:t>
          </a:r>
          <a:endParaRPr lang="uk-UA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F226B0-0A08-4AC2-84E1-63426C8B17F6}" type="parTrans" cxnId="{0A99513F-BC5B-41AC-AACD-CA4D9399E706}">
      <dgm:prSet/>
      <dgm:spPr/>
      <dgm:t>
        <a:bodyPr/>
        <a:lstStyle/>
        <a:p>
          <a:endParaRPr lang="ru-RU"/>
        </a:p>
      </dgm:t>
    </dgm:pt>
    <dgm:pt modelId="{EC8B3BAB-EBDA-4A5C-9DF2-4FFB4EE5911E}" type="sibTrans" cxnId="{0A99513F-BC5B-41AC-AACD-CA4D9399E706}">
      <dgm:prSet/>
      <dgm:spPr/>
      <dgm:t>
        <a:bodyPr/>
        <a:lstStyle/>
        <a:p>
          <a:endParaRPr lang="ru-RU"/>
        </a:p>
      </dgm:t>
    </dgm:pt>
    <dgm:pt modelId="{361C9AA1-F0CA-4330-A095-5AC9773A4B13}" type="pres">
      <dgm:prSet presAssocID="{66191977-A9F6-4502-BC69-B9B2E5B4FC7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5DA016-B0D1-4952-9FA0-51437C14CC5E}" type="pres">
      <dgm:prSet presAssocID="{BFBCA7D5-47EC-42AF-9CD3-2AB0919CF617}" presName="boxAndChildren" presStyleCnt="0"/>
      <dgm:spPr/>
    </dgm:pt>
    <dgm:pt modelId="{C241E449-154E-45AD-9650-B64F59541786}" type="pres">
      <dgm:prSet presAssocID="{BFBCA7D5-47EC-42AF-9CD3-2AB0919CF617}" presName="parentTextBox" presStyleLbl="node1" presStyleIdx="0" presStyleCnt="7" custScaleY="91812"/>
      <dgm:spPr/>
      <dgm:t>
        <a:bodyPr/>
        <a:lstStyle/>
        <a:p>
          <a:endParaRPr lang="ru-RU"/>
        </a:p>
      </dgm:t>
    </dgm:pt>
    <dgm:pt modelId="{1EBBC340-5B68-47DE-939A-0435472ED88A}" type="pres">
      <dgm:prSet presAssocID="{48F74144-DEE5-486B-B656-66DCEF665066}" presName="sp" presStyleCnt="0"/>
      <dgm:spPr/>
    </dgm:pt>
    <dgm:pt modelId="{936DFE85-2BD6-4A14-AE01-CDE475BD3676}" type="pres">
      <dgm:prSet presAssocID="{EC318896-129F-45F0-A4A1-443BFF8DA841}" presName="arrowAndChildren" presStyleCnt="0"/>
      <dgm:spPr/>
    </dgm:pt>
    <dgm:pt modelId="{F9EFC290-A4DC-4542-982C-96D25261ED68}" type="pres">
      <dgm:prSet presAssocID="{EC318896-129F-45F0-A4A1-443BFF8DA841}" presName="parentTextArrow" presStyleLbl="node1" presStyleIdx="1" presStyleCnt="7"/>
      <dgm:spPr/>
      <dgm:t>
        <a:bodyPr/>
        <a:lstStyle/>
        <a:p>
          <a:endParaRPr lang="ru-RU"/>
        </a:p>
      </dgm:t>
    </dgm:pt>
    <dgm:pt modelId="{284F7545-DBDA-42EE-A27F-5B574D587C60}" type="pres">
      <dgm:prSet presAssocID="{B61C5F34-4840-4C35-956A-FAB068B73D78}" presName="sp" presStyleCnt="0"/>
      <dgm:spPr/>
    </dgm:pt>
    <dgm:pt modelId="{07D69765-246E-4F49-9F14-7776E62E61A0}" type="pres">
      <dgm:prSet presAssocID="{C515D7A1-E627-4D49-8AA4-88A679D0DBDC}" presName="arrowAndChildren" presStyleCnt="0"/>
      <dgm:spPr/>
    </dgm:pt>
    <dgm:pt modelId="{385C1AC2-C458-4574-B69E-E38335281B4C}" type="pres">
      <dgm:prSet presAssocID="{C515D7A1-E627-4D49-8AA4-88A679D0DBDC}" presName="parentTextArrow" presStyleLbl="node1" presStyleIdx="2" presStyleCnt="7" custScaleY="69819"/>
      <dgm:spPr/>
      <dgm:t>
        <a:bodyPr/>
        <a:lstStyle/>
        <a:p>
          <a:endParaRPr lang="ru-RU"/>
        </a:p>
      </dgm:t>
    </dgm:pt>
    <dgm:pt modelId="{237AB0FC-0EEE-47AF-B800-EAF1FDDCADC3}" type="pres">
      <dgm:prSet presAssocID="{CD131DF4-106B-48F2-9854-F3841F554EA0}" presName="sp" presStyleCnt="0"/>
      <dgm:spPr/>
      <dgm:t>
        <a:bodyPr/>
        <a:lstStyle/>
        <a:p>
          <a:endParaRPr lang="ru-RU"/>
        </a:p>
      </dgm:t>
    </dgm:pt>
    <dgm:pt modelId="{654A41B4-CE38-40DC-AE86-8F3E7DF3B21A}" type="pres">
      <dgm:prSet presAssocID="{64BABD19-BB99-4BF3-B339-0A80E049D3C2}" presName="arrowAndChildren" presStyleCnt="0"/>
      <dgm:spPr/>
      <dgm:t>
        <a:bodyPr/>
        <a:lstStyle/>
        <a:p>
          <a:endParaRPr lang="ru-RU"/>
        </a:p>
      </dgm:t>
    </dgm:pt>
    <dgm:pt modelId="{B2AB80FB-F4EB-4A42-8E3A-8B934C6CD4EA}" type="pres">
      <dgm:prSet presAssocID="{64BABD19-BB99-4BF3-B339-0A80E049D3C2}" presName="parentTextArrow" presStyleLbl="node1" presStyleIdx="3" presStyleCnt="7" custScaleY="96023"/>
      <dgm:spPr/>
      <dgm:t>
        <a:bodyPr/>
        <a:lstStyle/>
        <a:p>
          <a:endParaRPr lang="ru-RU"/>
        </a:p>
      </dgm:t>
    </dgm:pt>
    <dgm:pt modelId="{39A26250-D87D-4726-AD30-1011E5184FF0}" type="pres">
      <dgm:prSet presAssocID="{D81DDA47-EBD6-4B97-A050-230976AE6FB1}" presName="sp" presStyleCnt="0"/>
      <dgm:spPr/>
      <dgm:t>
        <a:bodyPr/>
        <a:lstStyle/>
        <a:p>
          <a:endParaRPr lang="ru-RU"/>
        </a:p>
      </dgm:t>
    </dgm:pt>
    <dgm:pt modelId="{435C013E-2EC3-4825-A2AC-0D4E89590785}" type="pres">
      <dgm:prSet presAssocID="{40D41E08-19F4-404A-A9D2-F4518E5137B2}" presName="arrowAndChildren" presStyleCnt="0"/>
      <dgm:spPr/>
      <dgm:t>
        <a:bodyPr/>
        <a:lstStyle/>
        <a:p>
          <a:endParaRPr lang="ru-RU"/>
        </a:p>
      </dgm:t>
    </dgm:pt>
    <dgm:pt modelId="{8AFB1C7A-3E93-4297-AEFE-7767958967C9}" type="pres">
      <dgm:prSet presAssocID="{40D41E08-19F4-404A-A9D2-F4518E5137B2}" presName="parentTextArrow" presStyleLbl="node1" presStyleIdx="4" presStyleCnt="7" custScaleY="87792"/>
      <dgm:spPr/>
      <dgm:t>
        <a:bodyPr/>
        <a:lstStyle/>
        <a:p>
          <a:endParaRPr lang="ru-RU"/>
        </a:p>
      </dgm:t>
    </dgm:pt>
    <dgm:pt modelId="{AC1DC0CA-35AB-42C6-9E59-2D1635C33875}" type="pres">
      <dgm:prSet presAssocID="{52208073-287B-4068-8DDE-08156A084918}" presName="sp" presStyleCnt="0"/>
      <dgm:spPr/>
      <dgm:t>
        <a:bodyPr/>
        <a:lstStyle/>
        <a:p>
          <a:endParaRPr lang="ru-RU"/>
        </a:p>
      </dgm:t>
    </dgm:pt>
    <dgm:pt modelId="{251F54BD-BC3C-4004-9C06-4B184A1E868B}" type="pres">
      <dgm:prSet presAssocID="{87CAC595-5CD8-4704-B904-AF1DBA8F34A2}" presName="arrowAndChildren" presStyleCnt="0"/>
      <dgm:spPr/>
      <dgm:t>
        <a:bodyPr/>
        <a:lstStyle/>
        <a:p>
          <a:endParaRPr lang="ru-RU"/>
        </a:p>
      </dgm:t>
    </dgm:pt>
    <dgm:pt modelId="{FF13638F-59E6-457A-B1AD-0C483733360C}" type="pres">
      <dgm:prSet presAssocID="{87CAC595-5CD8-4704-B904-AF1DBA8F34A2}" presName="parentTextArrow" presStyleLbl="node1" presStyleIdx="5" presStyleCnt="7" custScaleY="81968" custLinFactNeighborX="-329" custLinFactNeighborY="-863"/>
      <dgm:spPr/>
      <dgm:t>
        <a:bodyPr/>
        <a:lstStyle/>
        <a:p>
          <a:endParaRPr lang="ru-RU"/>
        </a:p>
      </dgm:t>
    </dgm:pt>
    <dgm:pt modelId="{8A717B78-B3AA-45C0-9279-35046A8B26C5}" type="pres">
      <dgm:prSet presAssocID="{5601AF2E-14E5-4155-8332-92A7F57127F5}" presName="sp" presStyleCnt="0"/>
      <dgm:spPr/>
      <dgm:t>
        <a:bodyPr/>
        <a:lstStyle/>
        <a:p>
          <a:endParaRPr lang="ru-RU"/>
        </a:p>
      </dgm:t>
    </dgm:pt>
    <dgm:pt modelId="{56BF499D-ECD7-4084-9E07-9CF756A0C00A}" type="pres">
      <dgm:prSet presAssocID="{F8DD2078-F881-496D-B163-14046CCA0F5C}" presName="arrowAndChildren" presStyleCnt="0"/>
      <dgm:spPr/>
      <dgm:t>
        <a:bodyPr/>
        <a:lstStyle/>
        <a:p>
          <a:endParaRPr lang="ru-RU"/>
        </a:p>
      </dgm:t>
    </dgm:pt>
    <dgm:pt modelId="{786CCC63-D598-4978-A327-52FEB528FC73}" type="pres">
      <dgm:prSet presAssocID="{F8DD2078-F881-496D-B163-14046CCA0F5C}" presName="parentTextArrow" presStyleLbl="node1" presStyleIdx="6" presStyleCnt="7" custScaleY="79612"/>
      <dgm:spPr/>
      <dgm:t>
        <a:bodyPr/>
        <a:lstStyle/>
        <a:p>
          <a:endParaRPr lang="ru-RU"/>
        </a:p>
      </dgm:t>
    </dgm:pt>
  </dgm:ptLst>
  <dgm:cxnLst>
    <dgm:cxn modelId="{0A99513F-BC5B-41AC-AACD-CA4D9399E706}" srcId="{66191977-A9F6-4502-BC69-B9B2E5B4FC73}" destId="{BFBCA7D5-47EC-42AF-9CD3-2AB0919CF617}" srcOrd="6" destOrd="0" parTransId="{77F226B0-0A08-4AC2-84E1-63426C8B17F6}" sibTransId="{EC8B3BAB-EBDA-4A5C-9DF2-4FFB4EE5911E}"/>
    <dgm:cxn modelId="{DD1E0877-3F1B-493C-874F-7020D012CFF0}" type="presOf" srcId="{87CAC595-5CD8-4704-B904-AF1DBA8F34A2}" destId="{FF13638F-59E6-457A-B1AD-0C483733360C}" srcOrd="0" destOrd="0" presId="urn:microsoft.com/office/officeart/2005/8/layout/process4"/>
    <dgm:cxn modelId="{029602F3-10A3-409C-9E95-7D23DE93DEA4}" type="presOf" srcId="{BFBCA7D5-47EC-42AF-9CD3-2AB0919CF617}" destId="{C241E449-154E-45AD-9650-B64F59541786}" srcOrd="0" destOrd="0" presId="urn:microsoft.com/office/officeart/2005/8/layout/process4"/>
    <dgm:cxn modelId="{7F271739-E659-4D76-954C-43C7EABC6261}" srcId="{66191977-A9F6-4502-BC69-B9B2E5B4FC73}" destId="{EC318896-129F-45F0-A4A1-443BFF8DA841}" srcOrd="5" destOrd="0" parTransId="{86CA5DA9-52E2-4E00-BABC-554CD5BB9080}" sibTransId="{48F74144-DEE5-486B-B656-66DCEF665066}"/>
    <dgm:cxn modelId="{A8D54C0A-FDE9-41A7-9DBB-9EE2A805B05B}" type="presOf" srcId="{40D41E08-19F4-404A-A9D2-F4518E5137B2}" destId="{8AFB1C7A-3E93-4297-AEFE-7767958967C9}" srcOrd="0" destOrd="0" presId="urn:microsoft.com/office/officeart/2005/8/layout/process4"/>
    <dgm:cxn modelId="{BA669DCB-2DFA-4C5E-B763-7301E262C844}" type="presOf" srcId="{C515D7A1-E627-4D49-8AA4-88A679D0DBDC}" destId="{385C1AC2-C458-4574-B69E-E38335281B4C}" srcOrd="0" destOrd="0" presId="urn:microsoft.com/office/officeart/2005/8/layout/process4"/>
    <dgm:cxn modelId="{71B438B7-B382-490F-8331-C7F6E65CABEA}" type="presOf" srcId="{EC318896-129F-45F0-A4A1-443BFF8DA841}" destId="{F9EFC290-A4DC-4542-982C-96D25261ED68}" srcOrd="0" destOrd="0" presId="urn:microsoft.com/office/officeart/2005/8/layout/process4"/>
    <dgm:cxn modelId="{A10D4CF4-919F-4EAE-8106-6A74B823136E}" type="presOf" srcId="{F8DD2078-F881-496D-B163-14046CCA0F5C}" destId="{786CCC63-D598-4978-A327-52FEB528FC73}" srcOrd="0" destOrd="0" presId="urn:microsoft.com/office/officeart/2005/8/layout/process4"/>
    <dgm:cxn modelId="{87933843-024A-4D68-AF12-E31FE55B65A6}" srcId="{66191977-A9F6-4502-BC69-B9B2E5B4FC73}" destId="{F8DD2078-F881-496D-B163-14046CCA0F5C}" srcOrd="0" destOrd="0" parTransId="{ADD79F25-6D36-4155-9313-E57AF4CCC0E7}" sibTransId="{5601AF2E-14E5-4155-8332-92A7F57127F5}"/>
    <dgm:cxn modelId="{F749151E-C3BE-4850-90D1-25AA5BB69B39}" srcId="{66191977-A9F6-4502-BC69-B9B2E5B4FC73}" destId="{C515D7A1-E627-4D49-8AA4-88A679D0DBDC}" srcOrd="4" destOrd="0" parTransId="{EAA69F4E-6A56-4B74-B110-447EA575DE6A}" sibTransId="{B61C5F34-4840-4C35-956A-FAB068B73D78}"/>
    <dgm:cxn modelId="{3FE22A64-B53F-416C-A2CD-A7A0FB790EDC}" type="presOf" srcId="{64BABD19-BB99-4BF3-B339-0A80E049D3C2}" destId="{B2AB80FB-F4EB-4A42-8E3A-8B934C6CD4EA}" srcOrd="0" destOrd="0" presId="urn:microsoft.com/office/officeart/2005/8/layout/process4"/>
    <dgm:cxn modelId="{61A218F9-6042-4E05-9BFC-9A5A364734E6}" srcId="{66191977-A9F6-4502-BC69-B9B2E5B4FC73}" destId="{40D41E08-19F4-404A-A9D2-F4518E5137B2}" srcOrd="2" destOrd="0" parTransId="{F1FB187B-5E42-4E9E-8A6E-76426D169B55}" sibTransId="{D81DDA47-EBD6-4B97-A050-230976AE6FB1}"/>
    <dgm:cxn modelId="{CAA137FC-905F-437D-AB8C-7C8865931BF7}" srcId="{66191977-A9F6-4502-BC69-B9B2E5B4FC73}" destId="{87CAC595-5CD8-4704-B904-AF1DBA8F34A2}" srcOrd="1" destOrd="0" parTransId="{13AA373A-1B3A-48EF-973C-9178EADF100F}" sibTransId="{52208073-287B-4068-8DDE-08156A084918}"/>
    <dgm:cxn modelId="{407DCAEF-3CF0-459F-A40B-30C4038BDF02}" type="presOf" srcId="{66191977-A9F6-4502-BC69-B9B2E5B4FC73}" destId="{361C9AA1-F0CA-4330-A095-5AC9773A4B13}" srcOrd="0" destOrd="0" presId="urn:microsoft.com/office/officeart/2005/8/layout/process4"/>
    <dgm:cxn modelId="{105AB224-F033-4122-8080-4F5A74C44D32}" srcId="{66191977-A9F6-4502-BC69-B9B2E5B4FC73}" destId="{64BABD19-BB99-4BF3-B339-0A80E049D3C2}" srcOrd="3" destOrd="0" parTransId="{F475857D-59EA-472E-AB30-CC9F1359C84F}" sibTransId="{CD131DF4-106B-48F2-9854-F3841F554EA0}"/>
    <dgm:cxn modelId="{81D2C5D7-432B-4023-8C04-9883D8D1F64D}" type="presParOf" srcId="{361C9AA1-F0CA-4330-A095-5AC9773A4B13}" destId="{275DA016-B0D1-4952-9FA0-51437C14CC5E}" srcOrd="0" destOrd="0" presId="urn:microsoft.com/office/officeart/2005/8/layout/process4"/>
    <dgm:cxn modelId="{D957C4A4-E1EC-4EB5-ADE1-042B485AE308}" type="presParOf" srcId="{275DA016-B0D1-4952-9FA0-51437C14CC5E}" destId="{C241E449-154E-45AD-9650-B64F59541786}" srcOrd="0" destOrd="0" presId="urn:microsoft.com/office/officeart/2005/8/layout/process4"/>
    <dgm:cxn modelId="{8B0FFD32-4CC1-4247-B5E1-C4EB06EEE0DF}" type="presParOf" srcId="{361C9AA1-F0CA-4330-A095-5AC9773A4B13}" destId="{1EBBC340-5B68-47DE-939A-0435472ED88A}" srcOrd="1" destOrd="0" presId="urn:microsoft.com/office/officeart/2005/8/layout/process4"/>
    <dgm:cxn modelId="{6D7900E4-2556-44DA-9921-3E7A9F5FD1CB}" type="presParOf" srcId="{361C9AA1-F0CA-4330-A095-5AC9773A4B13}" destId="{936DFE85-2BD6-4A14-AE01-CDE475BD3676}" srcOrd="2" destOrd="0" presId="urn:microsoft.com/office/officeart/2005/8/layout/process4"/>
    <dgm:cxn modelId="{6E8D0224-1018-49CA-BD4C-6923F96DB436}" type="presParOf" srcId="{936DFE85-2BD6-4A14-AE01-CDE475BD3676}" destId="{F9EFC290-A4DC-4542-982C-96D25261ED68}" srcOrd="0" destOrd="0" presId="urn:microsoft.com/office/officeart/2005/8/layout/process4"/>
    <dgm:cxn modelId="{90D435CB-FFA0-4C2A-9175-1EFF91046CB6}" type="presParOf" srcId="{361C9AA1-F0CA-4330-A095-5AC9773A4B13}" destId="{284F7545-DBDA-42EE-A27F-5B574D587C60}" srcOrd="3" destOrd="0" presId="urn:microsoft.com/office/officeart/2005/8/layout/process4"/>
    <dgm:cxn modelId="{E9939F00-2AA3-404A-90B2-D459517AD860}" type="presParOf" srcId="{361C9AA1-F0CA-4330-A095-5AC9773A4B13}" destId="{07D69765-246E-4F49-9F14-7776E62E61A0}" srcOrd="4" destOrd="0" presId="urn:microsoft.com/office/officeart/2005/8/layout/process4"/>
    <dgm:cxn modelId="{DDC7A060-D7F5-445A-9A97-744472548453}" type="presParOf" srcId="{07D69765-246E-4F49-9F14-7776E62E61A0}" destId="{385C1AC2-C458-4574-B69E-E38335281B4C}" srcOrd="0" destOrd="0" presId="urn:microsoft.com/office/officeart/2005/8/layout/process4"/>
    <dgm:cxn modelId="{5ABA19D0-0A6E-424C-9F30-538A00D90536}" type="presParOf" srcId="{361C9AA1-F0CA-4330-A095-5AC9773A4B13}" destId="{237AB0FC-0EEE-47AF-B800-EAF1FDDCADC3}" srcOrd="5" destOrd="0" presId="urn:microsoft.com/office/officeart/2005/8/layout/process4"/>
    <dgm:cxn modelId="{D9213BC3-C11C-4A52-A747-94310536A7A4}" type="presParOf" srcId="{361C9AA1-F0CA-4330-A095-5AC9773A4B13}" destId="{654A41B4-CE38-40DC-AE86-8F3E7DF3B21A}" srcOrd="6" destOrd="0" presId="urn:microsoft.com/office/officeart/2005/8/layout/process4"/>
    <dgm:cxn modelId="{7E5415BA-A53F-495D-8F3C-984A97DFD0A7}" type="presParOf" srcId="{654A41B4-CE38-40DC-AE86-8F3E7DF3B21A}" destId="{B2AB80FB-F4EB-4A42-8E3A-8B934C6CD4EA}" srcOrd="0" destOrd="0" presId="urn:microsoft.com/office/officeart/2005/8/layout/process4"/>
    <dgm:cxn modelId="{07A41B79-E086-485F-9E42-09DA691C2541}" type="presParOf" srcId="{361C9AA1-F0CA-4330-A095-5AC9773A4B13}" destId="{39A26250-D87D-4726-AD30-1011E5184FF0}" srcOrd="7" destOrd="0" presId="urn:microsoft.com/office/officeart/2005/8/layout/process4"/>
    <dgm:cxn modelId="{396772E7-84D2-4908-83C8-28AFBAA43DE9}" type="presParOf" srcId="{361C9AA1-F0CA-4330-A095-5AC9773A4B13}" destId="{435C013E-2EC3-4825-A2AC-0D4E89590785}" srcOrd="8" destOrd="0" presId="urn:microsoft.com/office/officeart/2005/8/layout/process4"/>
    <dgm:cxn modelId="{3AE7C3BF-3F8D-4F2E-A5F8-9DBB5637011A}" type="presParOf" srcId="{435C013E-2EC3-4825-A2AC-0D4E89590785}" destId="{8AFB1C7A-3E93-4297-AEFE-7767958967C9}" srcOrd="0" destOrd="0" presId="urn:microsoft.com/office/officeart/2005/8/layout/process4"/>
    <dgm:cxn modelId="{48E5D497-35E3-42BD-B17A-61D44E03FF42}" type="presParOf" srcId="{361C9AA1-F0CA-4330-A095-5AC9773A4B13}" destId="{AC1DC0CA-35AB-42C6-9E59-2D1635C33875}" srcOrd="9" destOrd="0" presId="urn:microsoft.com/office/officeart/2005/8/layout/process4"/>
    <dgm:cxn modelId="{A645C6B6-B686-43AC-8116-11D00A5B8FC5}" type="presParOf" srcId="{361C9AA1-F0CA-4330-A095-5AC9773A4B13}" destId="{251F54BD-BC3C-4004-9C06-4B184A1E868B}" srcOrd="10" destOrd="0" presId="urn:microsoft.com/office/officeart/2005/8/layout/process4"/>
    <dgm:cxn modelId="{651E214A-D7A2-4F83-B6A1-D3357CA47430}" type="presParOf" srcId="{251F54BD-BC3C-4004-9C06-4B184A1E868B}" destId="{FF13638F-59E6-457A-B1AD-0C483733360C}" srcOrd="0" destOrd="0" presId="urn:microsoft.com/office/officeart/2005/8/layout/process4"/>
    <dgm:cxn modelId="{4F3CC978-3BB1-4A8F-8B12-E04A300BF4CD}" type="presParOf" srcId="{361C9AA1-F0CA-4330-A095-5AC9773A4B13}" destId="{8A717B78-B3AA-45C0-9279-35046A8B26C5}" srcOrd="11" destOrd="0" presId="urn:microsoft.com/office/officeart/2005/8/layout/process4"/>
    <dgm:cxn modelId="{F24C1200-F340-4BA7-9050-59917E857A8F}" type="presParOf" srcId="{361C9AA1-F0CA-4330-A095-5AC9773A4B13}" destId="{56BF499D-ECD7-4084-9E07-9CF756A0C00A}" srcOrd="12" destOrd="0" presId="urn:microsoft.com/office/officeart/2005/8/layout/process4"/>
    <dgm:cxn modelId="{58152531-3BC7-4140-B16B-B85CC70E0345}" type="presParOf" srcId="{56BF499D-ECD7-4084-9E07-9CF756A0C00A}" destId="{786CCC63-D598-4978-A327-52FEB528FC73}" srcOrd="0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03B4D4-36A3-4710-BCDC-E078BF848C1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98999F-AB4C-46E1-BE29-BCBF4CDCBCF9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Городок </a:t>
          </a:r>
          <a:endParaRPr lang="uk-UA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63E528-8068-4BCD-B5DA-1E9711226D9A}" type="parTrans" cxnId="{958E728F-E1B6-4F01-B1B3-12749B14C8A9}">
      <dgm:prSet/>
      <dgm:spPr/>
      <dgm:t>
        <a:bodyPr/>
        <a:lstStyle/>
        <a:p>
          <a:endParaRPr lang="ru-RU"/>
        </a:p>
      </dgm:t>
    </dgm:pt>
    <dgm:pt modelId="{FAF1A48D-BA65-45A5-BE0F-EDAC38B01A94}" type="sibTrans" cxnId="{958E728F-E1B6-4F01-B1B3-12749B14C8A9}">
      <dgm:prSet/>
      <dgm:spPr/>
      <dgm:t>
        <a:bodyPr/>
        <a:lstStyle/>
        <a:p>
          <a:endParaRPr lang="ru-RU"/>
        </a:p>
      </dgm:t>
    </dgm:pt>
    <dgm:pt modelId="{E4ADAE9C-43CE-4B2E-A4DE-EEBB8D16D352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just" rtl="0"/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Барона </a:t>
          </a:r>
          <a:r>
            <a:rPr lang="uk-UA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Штейнгеля</a:t>
          </a: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, Незалежності, </a:t>
          </a:r>
          <a:r>
            <a:rPr lang="uk-UA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Захаржевського</a:t>
          </a: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, Єдності, Лісова, Вишнева, Б. Хмельницького, Польова, </a:t>
          </a:r>
          <a:r>
            <a:rPr lang="uk-UA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Бегенська</a:t>
          </a:r>
          <a:endParaRPr lang="uk-UA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8DD67F-3A24-49B0-9191-151E55A22F11}" type="parTrans" cxnId="{57A6636B-8FD6-4A32-84BA-7BEC2C505D75}">
      <dgm:prSet/>
      <dgm:spPr/>
      <dgm:t>
        <a:bodyPr/>
        <a:lstStyle/>
        <a:p>
          <a:endParaRPr lang="ru-RU"/>
        </a:p>
      </dgm:t>
    </dgm:pt>
    <dgm:pt modelId="{442D5D19-87B3-4BAF-8904-EE2BC0B8474E}" type="sibTrans" cxnId="{57A6636B-8FD6-4A32-84BA-7BEC2C505D75}">
      <dgm:prSet/>
      <dgm:spPr/>
      <dgm:t>
        <a:bodyPr/>
        <a:lstStyle/>
        <a:p>
          <a:endParaRPr lang="ru-RU"/>
        </a:p>
      </dgm:t>
    </dgm:pt>
    <dgm:pt modelId="{27A98DC9-99E3-48B3-BFD3-EF4A82FB9016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Ставки</a:t>
          </a:r>
          <a:endParaRPr lang="uk-UA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236C99-F983-4330-B400-6E65DB7D5ED6}" type="parTrans" cxnId="{829063CC-2B19-4D9C-96CA-745354C3C840}">
      <dgm:prSet/>
      <dgm:spPr/>
      <dgm:t>
        <a:bodyPr/>
        <a:lstStyle/>
        <a:p>
          <a:endParaRPr lang="ru-RU"/>
        </a:p>
      </dgm:t>
    </dgm:pt>
    <dgm:pt modelId="{259A6B3E-38D2-4052-B4BF-893D39260A25}" type="sibTrans" cxnId="{829063CC-2B19-4D9C-96CA-745354C3C840}">
      <dgm:prSet/>
      <dgm:spPr/>
      <dgm:t>
        <a:bodyPr/>
        <a:lstStyle/>
        <a:p>
          <a:endParaRPr lang="ru-RU"/>
        </a:p>
      </dgm:t>
    </dgm:pt>
    <dgm:pt modelId="{2644C491-A4DE-4A0F-8DB0-2C51C630C8C4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0" marR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Шевченка, Свято-Михайлівська, Л.Українки, Вишнева, Сонячна, Джерельна, </a:t>
          </a:r>
          <a:r>
            <a:rPr lang="uk-UA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Понебельська</a:t>
          </a: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, Б.Хмельницького</a:t>
          </a:r>
          <a:endParaRPr lang="uk-UA" sz="900" dirty="0"/>
        </a:p>
      </dgm:t>
    </dgm:pt>
    <dgm:pt modelId="{C58AB03F-6B63-49AF-9A49-93433C6ECBB2}" type="parTrans" cxnId="{85DA47D2-6579-41B7-BF2E-D14FE40A9B96}">
      <dgm:prSet/>
      <dgm:spPr/>
      <dgm:t>
        <a:bodyPr/>
        <a:lstStyle/>
        <a:p>
          <a:endParaRPr lang="ru-RU"/>
        </a:p>
      </dgm:t>
    </dgm:pt>
    <dgm:pt modelId="{0B0ABC1C-B9D9-400B-84B8-D7FA3D202C07}" type="sibTrans" cxnId="{85DA47D2-6579-41B7-BF2E-D14FE40A9B96}">
      <dgm:prSet/>
      <dgm:spPr/>
      <dgm:t>
        <a:bodyPr/>
        <a:lstStyle/>
        <a:p>
          <a:endParaRPr lang="ru-RU"/>
        </a:p>
      </dgm:t>
    </dgm:pt>
    <dgm:pt modelId="{482E1EEE-E637-400F-B618-326FD05AF4C4}">
      <dgm:prSet custT="1"/>
      <dgm:spPr>
        <a:solidFill>
          <a:srgbClr val="7030A0"/>
        </a:solidFill>
      </dgm:spPr>
      <dgm:t>
        <a:bodyPr/>
        <a:lstStyle/>
        <a:p>
          <a:r>
            <a:rPr lang="uk-UA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Обарів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2DCD95-CAC2-45D9-BC81-599ACF4E3DCE}" type="parTrans" cxnId="{D4E2F4EA-061C-46B4-AB4D-07CBBF6DAFD0}">
      <dgm:prSet/>
      <dgm:spPr/>
      <dgm:t>
        <a:bodyPr/>
        <a:lstStyle/>
        <a:p>
          <a:endParaRPr lang="ru-RU"/>
        </a:p>
      </dgm:t>
    </dgm:pt>
    <dgm:pt modelId="{5797D148-F461-4430-8627-D878E8643C30}" type="sibTrans" cxnId="{D4E2F4EA-061C-46B4-AB4D-07CBBF6DAFD0}">
      <dgm:prSet/>
      <dgm:spPr/>
      <dgm:t>
        <a:bodyPr/>
        <a:lstStyle/>
        <a:p>
          <a:endParaRPr lang="ru-RU"/>
        </a:p>
      </dgm:t>
    </dgm:pt>
    <dgm:pt modelId="{47DD48E2-FD2E-44AB-B222-B97A7A447838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Сагайдачного, Грушевського, </a:t>
          </a:r>
          <a:r>
            <a:rPr lang="uk-UA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Тайкурівська</a:t>
          </a: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, Гарна, Л.Українки, Набережна, Тополева, Паркова, Миколаївська, Набережна С.Бандери, Шкільна, Озерна, І.Франка, Ювілейна, Провулок сьомий, Дружби, </a:t>
          </a:r>
          <a:r>
            <a:rPr lang="uk-UA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Насікайла</a:t>
          </a: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, Привітна, Польова, Коротка, Хіміків, Вишнева, </a:t>
          </a:r>
          <a:r>
            <a:rPr lang="uk-UA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Тайкурівська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207A50-EB28-47B7-9782-8EAC5BCD27D7}" type="parTrans" cxnId="{7F61F195-A398-4B8E-BB9B-DA330C3E9BC6}">
      <dgm:prSet/>
      <dgm:spPr/>
      <dgm:t>
        <a:bodyPr/>
        <a:lstStyle/>
        <a:p>
          <a:endParaRPr lang="ru-RU"/>
        </a:p>
      </dgm:t>
    </dgm:pt>
    <dgm:pt modelId="{934848C2-FE82-4F65-BFC7-A64CA19A0C55}" type="sibTrans" cxnId="{7F61F195-A398-4B8E-BB9B-DA330C3E9BC6}">
      <dgm:prSet/>
      <dgm:spPr/>
      <dgm:t>
        <a:bodyPr/>
        <a:lstStyle/>
        <a:p>
          <a:endParaRPr lang="ru-RU"/>
        </a:p>
      </dgm:t>
    </dgm:pt>
    <dgm:pt modelId="{3FE265BE-5CB9-4FD8-8A6C-2D240F18349E}">
      <dgm:prSet custT="1"/>
      <dgm:spPr>
        <a:solidFill>
          <a:srgbClr val="7030A0"/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Рогачів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82440F-33AB-4ADD-97E3-3C2DA8B20C9A}" type="parTrans" cxnId="{06D0999D-4DCB-47F7-A05A-1CB7079E14D0}">
      <dgm:prSet/>
      <dgm:spPr/>
      <dgm:t>
        <a:bodyPr/>
        <a:lstStyle/>
        <a:p>
          <a:endParaRPr lang="ru-RU"/>
        </a:p>
      </dgm:t>
    </dgm:pt>
    <dgm:pt modelId="{138252EB-5210-4746-8E69-8A241046D452}" type="sibTrans" cxnId="{06D0999D-4DCB-47F7-A05A-1CB7079E14D0}">
      <dgm:prSet/>
      <dgm:spPr/>
      <dgm:t>
        <a:bodyPr/>
        <a:lstStyle/>
        <a:p>
          <a:endParaRPr lang="ru-RU"/>
        </a:p>
      </dgm:t>
    </dgm:pt>
    <dgm:pt modelId="{A6D1231D-6650-407B-830F-986E0E216F81}">
      <dgm:prSet custT="1"/>
      <dgm:spPr>
        <a:solidFill>
          <a:srgbClr val="7030A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dgm:spPr>
      <dgm:t>
        <a:bodyPr/>
        <a:lstStyle/>
        <a:p>
          <a:r>
            <a:rPr lang="uk-UA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Карпилівка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F38CB8-48C9-4EBF-9737-3C79D05DE248}" type="parTrans" cxnId="{7D81FF66-ABFC-4294-9D6F-88ACB51D625C}">
      <dgm:prSet/>
      <dgm:spPr/>
      <dgm:t>
        <a:bodyPr/>
        <a:lstStyle/>
        <a:p>
          <a:endParaRPr lang="ru-RU"/>
        </a:p>
      </dgm:t>
    </dgm:pt>
    <dgm:pt modelId="{89C60903-1FB4-42F4-ACB6-F85097B06167}" type="sibTrans" cxnId="{7D81FF66-ABFC-4294-9D6F-88ACB51D625C}">
      <dgm:prSet/>
      <dgm:spPr/>
      <dgm:t>
        <a:bodyPr/>
        <a:lstStyle/>
        <a:p>
          <a:endParaRPr lang="ru-RU"/>
        </a:p>
      </dgm:t>
    </dgm:pt>
    <dgm:pt modelId="{3B141A29-439B-4723-86E7-1BD37AF9002A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just"/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Польова, Шевченка, Вербова, Центральна, Благовісна, Мирна, Сонячна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F39523-4CB1-4153-B1E2-BAA7EEF31511}" type="parTrans" cxnId="{AE7698C7-64F1-4197-83FB-2DE41BF901D3}">
      <dgm:prSet/>
      <dgm:spPr/>
      <dgm:t>
        <a:bodyPr/>
        <a:lstStyle/>
        <a:p>
          <a:endParaRPr lang="ru-RU"/>
        </a:p>
      </dgm:t>
    </dgm:pt>
    <dgm:pt modelId="{EF39B32F-ABAA-4755-A894-B078A44EA8AF}" type="sibTrans" cxnId="{AE7698C7-64F1-4197-83FB-2DE41BF901D3}">
      <dgm:prSet/>
      <dgm:spPr/>
      <dgm:t>
        <a:bodyPr/>
        <a:lstStyle/>
        <a:p>
          <a:endParaRPr lang="ru-RU"/>
        </a:p>
      </dgm:t>
    </dgm:pt>
    <dgm:pt modelId="{22D9B097-CECD-40E4-8CB6-21C21828FC1A}">
      <dgm:prSet custT="1"/>
      <dgm:spPr>
        <a:solidFill>
          <a:srgbClr val="7030A0"/>
        </a:solidFill>
      </dgm:spPr>
      <dgm:t>
        <a:bodyPr/>
        <a:lstStyle/>
        <a:p>
          <a:r>
            <a:rPr lang="uk-UA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Бронники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617608-F667-41A8-8C6D-F729C1B7737B}" type="parTrans" cxnId="{D4CF8D03-9D8A-4BEF-9771-A7C9F7A56821}">
      <dgm:prSet/>
      <dgm:spPr/>
      <dgm:t>
        <a:bodyPr/>
        <a:lstStyle/>
        <a:p>
          <a:endParaRPr lang="ru-RU"/>
        </a:p>
      </dgm:t>
    </dgm:pt>
    <dgm:pt modelId="{3C24BD32-CD85-4D61-9619-9B558D5870A1}" type="sibTrans" cxnId="{D4CF8D03-9D8A-4BEF-9771-A7C9F7A56821}">
      <dgm:prSet/>
      <dgm:spPr/>
      <dgm:t>
        <a:bodyPr/>
        <a:lstStyle/>
        <a:p>
          <a:endParaRPr lang="ru-RU"/>
        </a:p>
      </dgm:t>
    </dgm:pt>
    <dgm:pt modelId="{BA0F95C0-FF09-485F-9E2A-A549C38A596A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Л.Українки, Нова,Тиха, Б.Хмельницького, </a:t>
          </a:r>
          <a:endParaRPr lang="ru-RU" sz="900" dirty="0"/>
        </a:p>
      </dgm:t>
    </dgm:pt>
    <dgm:pt modelId="{A2315E76-312C-4B51-9523-D963D196264D}" type="parTrans" cxnId="{3AEF4284-32BD-42B6-98A6-5CC477A58345}">
      <dgm:prSet/>
      <dgm:spPr/>
      <dgm:t>
        <a:bodyPr/>
        <a:lstStyle/>
        <a:p>
          <a:endParaRPr lang="ru-RU"/>
        </a:p>
      </dgm:t>
    </dgm:pt>
    <dgm:pt modelId="{D98714DD-9628-40CC-A6C8-E8AA439386FD}" type="sibTrans" cxnId="{3AEF4284-32BD-42B6-98A6-5CC477A58345}">
      <dgm:prSet/>
      <dgm:spPr/>
      <dgm:t>
        <a:bodyPr/>
        <a:lstStyle/>
        <a:p>
          <a:endParaRPr lang="ru-RU"/>
        </a:p>
      </dgm:t>
    </dgm:pt>
    <dgm:pt modelId="{B53241AF-5012-4E50-A33B-5BEEEDA12FD1}">
      <dgm:prSet custT="1"/>
      <dgm:spPr>
        <a:gradFill rotWithShape="0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</dgm:spPr>
      <dgm:t>
        <a:bodyPr/>
        <a:lstStyle/>
        <a:p>
          <a:r>
            <a:rPr lang="uk-UA" sz="1400" b="1" noProof="0" dirty="0" smtClean="0">
              <a:latin typeface="Arial" panose="020B0604020202020204" pitchFamily="34" charset="0"/>
              <a:cs typeface="Arial" panose="020B0604020202020204" pitchFamily="34" charset="0"/>
            </a:rPr>
            <a:t>Вишнева, </a:t>
          </a: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Миру, Залізнична</a:t>
          </a:r>
          <a:endParaRPr lang="uk-UA" sz="1400" b="1" noProof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F370CC-DBED-4A1F-AD8C-58693C363402}" type="parTrans" cxnId="{6D25CAA4-2D7D-4534-8C1C-D80B1345BB4F}">
      <dgm:prSet/>
      <dgm:spPr/>
      <dgm:t>
        <a:bodyPr/>
        <a:lstStyle/>
        <a:p>
          <a:endParaRPr lang="ru-RU"/>
        </a:p>
      </dgm:t>
    </dgm:pt>
    <dgm:pt modelId="{EBE3C069-E05F-484C-9394-7D8EC0A77C61}" type="sibTrans" cxnId="{6D25CAA4-2D7D-4534-8C1C-D80B1345BB4F}">
      <dgm:prSet/>
      <dgm:spPr/>
      <dgm:t>
        <a:bodyPr/>
        <a:lstStyle/>
        <a:p>
          <a:endParaRPr lang="ru-RU"/>
        </a:p>
      </dgm:t>
    </dgm:pt>
    <dgm:pt modelId="{0A8CAFFB-FF2B-4048-AF09-E6AC9A04CCDF}">
      <dgm:prSet custT="1"/>
      <dgm:spPr>
        <a:solidFill>
          <a:srgbClr val="7030A0"/>
        </a:solidFill>
      </dgm:spPr>
      <dgm:t>
        <a:bodyPr/>
        <a:lstStyle/>
        <a:p>
          <a:pPr marR="0" rtl="0" eaLnBrk="1" fontAlgn="auto" latinLnBrk="0" hangingPunct="1">
            <a:buClrTx/>
            <a:buSzTx/>
            <a:buFontTx/>
            <a:tabLst/>
            <a:defRPr/>
          </a:pPr>
          <a:r>
            <a:rPr lang="uk-UA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Понебель</a:t>
          </a:r>
          <a:r>
            <a:rPr lang="uk-UA" sz="1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6ECFAE-DF41-45B5-88DC-0E14ADE1A4EF}" type="parTrans" cxnId="{E06E80CA-E51D-4427-B164-42C8B2B6D401}">
      <dgm:prSet/>
      <dgm:spPr/>
      <dgm:t>
        <a:bodyPr/>
        <a:lstStyle/>
        <a:p>
          <a:endParaRPr lang="uk-UA"/>
        </a:p>
      </dgm:t>
    </dgm:pt>
    <dgm:pt modelId="{1ECD4BEA-01C2-4A7D-9DD0-28D41DA1C15C}" type="sibTrans" cxnId="{E06E80CA-E51D-4427-B164-42C8B2B6D401}">
      <dgm:prSet/>
      <dgm:spPr/>
      <dgm:t>
        <a:bodyPr/>
        <a:lstStyle/>
        <a:p>
          <a:endParaRPr lang="uk-UA"/>
        </a:p>
      </dgm:t>
    </dgm:pt>
    <dgm:pt modelId="{CA2904BA-D015-4C1D-B246-4CA1E52346BE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uk-UA" sz="1400" b="1" dirty="0" smtClean="0">
              <a:latin typeface="Arial" pitchFamily="34" charset="0"/>
              <a:cs typeface="Arial" pitchFamily="34" charset="0"/>
            </a:rPr>
            <a:t>Л.Українки, Центральна</a:t>
          </a:r>
          <a:endParaRPr lang="uk-UA" sz="1400" b="1" dirty="0">
            <a:latin typeface="Arial" pitchFamily="34" charset="0"/>
            <a:cs typeface="Arial" pitchFamily="34" charset="0"/>
          </a:endParaRPr>
        </a:p>
      </dgm:t>
    </dgm:pt>
    <dgm:pt modelId="{1B89E043-68EF-4280-B861-B92EA218B6CD}" type="parTrans" cxnId="{D5677824-EF93-45BC-AF6D-D040C465C0FA}">
      <dgm:prSet/>
      <dgm:spPr/>
      <dgm:t>
        <a:bodyPr/>
        <a:lstStyle/>
        <a:p>
          <a:endParaRPr lang="uk-UA"/>
        </a:p>
      </dgm:t>
    </dgm:pt>
    <dgm:pt modelId="{C664A2AB-E72B-4757-8504-55FF1A2DE351}" type="sibTrans" cxnId="{D5677824-EF93-45BC-AF6D-D040C465C0FA}">
      <dgm:prSet/>
      <dgm:spPr/>
      <dgm:t>
        <a:bodyPr/>
        <a:lstStyle/>
        <a:p>
          <a:endParaRPr lang="uk-UA"/>
        </a:p>
      </dgm:t>
    </dgm:pt>
    <dgm:pt modelId="{82475D64-0278-4BF9-BB23-74728C2CF6EB}">
      <dgm:prSet custT="1"/>
      <dgm:spPr>
        <a:solidFill>
          <a:srgbClr val="7030A0"/>
        </a:solidFill>
      </dgm:spPr>
      <dgm:t>
        <a:bodyPr/>
        <a:lstStyle/>
        <a:p>
          <a:pPr marR="0" rtl="0" eaLnBrk="1" fontAlgn="auto" latinLnBrk="0" hangingPunct="1">
            <a:buClrTx/>
            <a:buSzTx/>
            <a:buFontTx/>
            <a:tabLst/>
            <a:defRPr/>
          </a:pPr>
          <a:r>
            <a:rPr lang="uk-UA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Б.Хутори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4B7466-5091-4711-91C2-5EB19405C682}" type="parTrans" cxnId="{723AC203-288C-45A0-85AB-0BD65FA64899}">
      <dgm:prSet/>
      <dgm:spPr/>
      <dgm:t>
        <a:bodyPr/>
        <a:lstStyle/>
        <a:p>
          <a:endParaRPr lang="uk-UA"/>
        </a:p>
      </dgm:t>
    </dgm:pt>
    <dgm:pt modelId="{6E8DB8DF-6BEC-4187-A0B5-6F7C924899E2}" type="sibTrans" cxnId="{723AC203-288C-45A0-85AB-0BD65FA64899}">
      <dgm:prSet/>
      <dgm:spPr/>
      <dgm:t>
        <a:bodyPr/>
        <a:lstStyle/>
        <a:p>
          <a:endParaRPr lang="uk-UA"/>
        </a:p>
      </dgm:t>
    </dgm:pt>
    <dgm:pt modelId="{10DE5AAF-1654-4639-998A-00AE0F4F6DB3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1400" b="1" dirty="0" smtClean="0">
              <a:latin typeface="Arial" pitchFamily="34" charset="0"/>
              <a:cs typeface="Arial" pitchFamily="34" charset="0"/>
            </a:rPr>
            <a:t>Івана Франка, Монастирська</a:t>
          </a:r>
          <a:endParaRPr lang="uk-UA" sz="1400" b="1" dirty="0">
            <a:latin typeface="Arial" pitchFamily="34" charset="0"/>
            <a:cs typeface="Arial" pitchFamily="34" charset="0"/>
          </a:endParaRPr>
        </a:p>
      </dgm:t>
    </dgm:pt>
    <dgm:pt modelId="{79224697-EFD5-41DE-821D-1BEE851A5B9E}" type="parTrans" cxnId="{82BF93FE-1AC7-432E-9DEE-7F28EBE0BFE2}">
      <dgm:prSet/>
      <dgm:spPr/>
      <dgm:t>
        <a:bodyPr/>
        <a:lstStyle/>
        <a:p>
          <a:endParaRPr lang="uk-UA"/>
        </a:p>
      </dgm:t>
    </dgm:pt>
    <dgm:pt modelId="{1CFEF318-BDB6-44C0-8FD0-A10447E81AB6}" type="sibTrans" cxnId="{82BF93FE-1AC7-432E-9DEE-7F28EBE0BFE2}">
      <dgm:prSet/>
      <dgm:spPr/>
      <dgm:t>
        <a:bodyPr/>
        <a:lstStyle/>
        <a:p>
          <a:endParaRPr lang="uk-UA"/>
        </a:p>
      </dgm:t>
    </dgm:pt>
    <dgm:pt modelId="{2654E694-30A2-4684-A8E3-B9F0349A3402}" type="pres">
      <dgm:prSet presAssocID="{BF03B4D4-36A3-4710-BCDC-E078BF848C1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96CE2CA-D26D-41CB-B71C-DE9814474B97}" type="pres">
      <dgm:prSet presAssocID="{5398999F-AB4C-46E1-BE29-BCBF4CDCBCF9}" presName="linNode" presStyleCnt="0"/>
      <dgm:spPr/>
    </dgm:pt>
    <dgm:pt modelId="{8BF58DF0-0F8A-461E-B15E-22C138985A1F}" type="pres">
      <dgm:prSet presAssocID="{5398999F-AB4C-46E1-BE29-BCBF4CDCBCF9}" presName="parentText" presStyleLbl="node1" presStyleIdx="0" presStyleCnt="8" custScaleX="38803" custScaleY="15211" custLinFactNeighborX="-1" custLinFactNeighborY="-39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9A630FB-8814-4E45-A1D0-6ACF069DBDF6}" type="pres">
      <dgm:prSet presAssocID="{5398999F-AB4C-46E1-BE29-BCBF4CDCBCF9}" presName="descendantText" presStyleLbl="alignAccFollowNode1" presStyleIdx="0" presStyleCnt="8" custScaleX="122779" custScaleY="2725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83AF9B2-D65F-4018-A156-1112F11C257F}" type="pres">
      <dgm:prSet presAssocID="{FAF1A48D-BA65-45A5-BE0F-EDAC38B01A94}" presName="sp" presStyleCnt="0"/>
      <dgm:spPr/>
    </dgm:pt>
    <dgm:pt modelId="{AB559D9D-0B9D-4F8D-BB8C-D70DCDB2772A}" type="pres">
      <dgm:prSet presAssocID="{482E1EEE-E637-400F-B618-326FD05AF4C4}" presName="linNode" presStyleCnt="0"/>
      <dgm:spPr/>
    </dgm:pt>
    <dgm:pt modelId="{965C9233-0C2E-4504-AAB6-4A83CE18F785}" type="pres">
      <dgm:prSet presAssocID="{482E1EEE-E637-400F-B618-326FD05AF4C4}" presName="parentText" presStyleLbl="node1" presStyleIdx="1" presStyleCnt="8" custScaleX="40263" custScaleY="15909" custLinFactNeighborX="-5669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B579A60-9469-489C-BD0E-7080576942C2}" type="pres">
      <dgm:prSet presAssocID="{482E1EEE-E637-400F-B618-326FD05AF4C4}" presName="descendantText" presStyleLbl="alignAccFollowNode1" presStyleIdx="1" presStyleCnt="8" custScaleX="134458" custScaleY="37270" custLinFactNeighborX="1466" custLinFactNeighborY="113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CD5EE0D-06D0-4FC7-B2A0-B948EE35F355}" type="pres">
      <dgm:prSet presAssocID="{5797D148-F461-4430-8627-D878E8643C30}" presName="sp" presStyleCnt="0"/>
      <dgm:spPr/>
    </dgm:pt>
    <dgm:pt modelId="{708C9F09-67DE-48FD-9A9C-5C0599060B4E}" type="pres">
      <dgm:prSet presAssocID="{27A98DC9-99E3-48B3-BFD3-EF4A82FB9016}" presName="linNode" presStyleCnt="0"/>
      <dgm:spPr/>
    </dgm:pt>
    <dgm:pt modelId="{D2580249-69CC-4F20-ACFA-24515D18BE65}" type="pres">
      <dgm:prSet presAssocID="{27A98DC9-99E3-48B3-BFD3-EF4A82FB9016}" presName="parentText" presStyleLbl="node1" presStyleIdx="2" presStyleCnt="8" custScaleX="41034" custScaleY="14858" custLinFactNeighborX="-1" custLinFactNeighborY="1464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EA33425-D8E1-4395-BFEC-2166A13FB5C0}" type="pres">
      <dgm:prSet presAssocID="{27A98DC9-99E3-48B3-BFD3-EF4A82FB9016}" presName="descendantText" presStyleLbl="alignAccFollowNode1" presStyleIdx="2" presStyleCnt="8" custAng="0" custScaleX="143852" custScaleY="21957" custLinFactNeighborX="0" custLinFactNeighborY="224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55F3C27-D13A-4A51-94DB-283BAD20E40C}" type="pres">
      <dgm:prSet presAssocID="{259A6B3E-38D2-4052-B4BF-893D39260A25}" presName="sp" presStyleCnt="0"/>
      <dgm:spPr/>
    </dgm:pt>
    <dgm:pt modelId="{773F3207-3F66-4B1F-A877-AFFDEB5CF2B3}" type="pres">
      <dgm:prSet presAssocID="{A6D1231D-6650-407B-830F-986E0E216F81}" presName="linNode" presStyleCnt="0"/>
      <dgm:spPr/>
    </dgm:pt>
    <dgm:pt modelId="{DCF2DAE5-E113-465D-B8A0-A151CF6C1E3A}" type="pres">
      <dgm:prSet presAssocID="{A6D1231D-6650-407B-830F-986E0E216F81}" presName="parentText" presStyleLbl="node1" presStyleIdx="3" presStyleCnt="8" custScaleX="38997" custScaleY="13098" custLinFactNeighborX="307" custLinFactNeighborY="-878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3D12FEF-27BC-4814-BF55-5DBAC897F0CA}" type="pres">
      <dgm:prSet presAssocID="{A6D1231D-6650-407B-830F-986E0E216F81}" presName="descendantText" presStyleLbl="alignAccFollowNode1" presStyleIdx="3" presStyleCnt="8" custScaleX="121944" custScaleY="16579" custLinFactNeighborX="776" custLinFactNeighborY="-47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68E5BAE-7CF9-4871-873C-1A2E145110D5}" type="pres">
      <dgm:prSet presAssocID="{89C60903-1FB4-42F4-ACB6-F85097B06167}" presName="sp" presStyleCnt="0"/>
      <dgm:spPr/>
    </dgm:pt>
    <dgm:pt modelId="{C6A0BEB9-CE0F-4EFD-BE67-07065571ED9D}" type="pres">
      <dgm:prSet presAssocID="{22D9B097-CECD-40E4-8CB6-21C21828FC1A}" presName="linNode" presStyleCnt="0"/>
      <dgm:spPr/>
    </dgm:pt>
    <dgm:pt modelId="{E1D691E5-02B4-4471-8849-CBE00494CFA1}" type="pres">
      <dgm:prSet presAssocID="{22D9B097-CECD-40E4-8CB6-21C21828FC1A}" presName="parentText" presStyleLbl="node1" presStyleIdx="4" presStyleCnt="8" custScaleX="37956" custScaleY="14300" custLinFactNeighborX="306" custLinFactNeighborY="1620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7B73D14-5C89-4B12-92CF-3DCD15352C52}" type="pres">
      <dgm:prSet presAssocID="{22D9B097-CECD-40E4-8CB6-21C21828FC1A}" presName="descendantText" presStyleLbl="alignAccFollowNode1" presStyleIdx="4" presStyleCnt="8" custScaleX="81537" custScaleY="20124" custLinFactNeighborX="2391" custLinFactNeighborY="2088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7ADE1B-0E44-4934-A767-CE5860F6A7F6}" type="pres">
      <dgm:prSet presAssocID="{3C24BD32-CD85-4D61-9619-9B558D5870A1}" presName="sp" presStyleCnt="0"/>
      <dgm:spPr/>
    </dgm:pt>
    <dgm:pt modelId="{CEFE6171-DD64-47E4-8EBF-13F20AFC2A63}" type="pres">
      <dgm:prSet presAssocID="{0A8CAFFB-FF2B-4048-AF09-E6AC9A04CCDF}" presName="linNode" presStyleCnt="0"/>
      <dgm:spPr/>
    </dgm:pt>
    <dgm:pt modelId="{C51BC5EA-BE32-42C4-B60F-C7537762DE14}" type="pres">
      <dgm:prSet presAssocID="{0A8CAFFB-FF2B-4048-AF09-E6AC9A04CCDF}" presName="parentText" presStyleLbl="node1" presStyleIdx="5" presStyleCnt="8" custScaleX="40272" custScaleY="13964" custLinFactNeighborX="152" custLinFactNeighborY="-23551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BC2CC2A-5D9E-40E4-A279-8F1619D89107}" type="pres">
      <dgm:prSet presAssocID="{0A8CAFFB-FF2B-4048-AF09-E6AC9A04CCDF}" presName="descendantText" presStyleLbl="alignAccFollowNode1" presStyleIdx="5" presStyleCnt="8" custScaleX="59632" custScaleY="15340" custLinFactNeighborX="-312" custLinFactNeighborY="-2874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C78E5FE-1214-4D05-95AA-03411277DD64}" type="pres">
      <dgm:prSet presAssocID="{1ECD4BEA-01C2-4A7D-9DD0-28D41DA1C15C}" presName="sp" presStyleCnt="0"/>
      <dgm:spPr/>
    </dgm:pt>
    <dgm:pt modelId="{00665292-DEB5-4DE0-AAF7-B010B551DC15}" type="pres">
      <dgm:prSet presAssocID="{3FE265BE-5CB9-4FD8-8A6C-2D240F18349E}" presName="linNode" presStyleCnt="0"/>
      <dgm:spPr/>
    </dgm:pt>
    <dgm:pt modelId="{0226FEFE-CEFC-4BF0-A053-0528D48EECDE}" type="pres">
      <dgm:prSet presAssocID="{3FE265BE-5CB9-4FD8-8A6C-2D240F18349E}" presName="parentText" presStyleLbl="node1" presStyleIdx="6" presStyleCnt="8" custScaleX="39114" custScaleY="14820" custLinFactNeighborX="305" custLinFactNeighborY="-375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EF3A594-24DE-43C4-A17C-E9985C8A3AF2}" type="pres">
      <dgm:prSet presAssocID="{3FE265BE-5CB9-4FD8-8A6C-2D240F18349E}" presName="descendantText" presStyleLbl="alignAccFollowNode1" presStyleIdx="6" presStyleCnt="8" custScaleX="61654" custScaleY="21706" custLinFactNeighborX="1542" custLinFactNeighborY="-563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F76A456-CA4D-40D3-B057-95DA985CF066}" type="pres">
      <dgm:prSet presAssocID="{138252EB-5210-4746-8E69-8A241046D452}" presName="sp" presStyleCnt="0"/>
      <dgm:spPr/>
    </dgm:pt>
    <dgm:pt modelId="{54441106-C63B-4ABF-B291-0BCEF21ED77C}" type="pres">
      <dgm:prSet presAssocID="{82475D64-0278-4BF9-BB23-74728C2CF6EB}" presName="linNode" presStyleCnt="0"/>
      <dgm:spPr/>
    </dgm:pt>
    <dgm:pt modelId="{4065F601-A5FD-4815-9F1E-0DAFB7D33560}" type="pres">
      <dgm:prSet presAssocID="{82475D64-0278-4BF9-BB23-74728C2CF6EB}" presName="parentText" presStyleLbl="node1" presStyleIdx="7" presStyleCnt="8" custScaleX="40234" custScaleY="14820" custLinFactNeighborX="305" custLinFactNeighborY="-375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7F95DC6-2664-4130-89B8-7C6DBB62855F}" type="pres">
      <dgm:prSet presAssocID="{82475D64-0278-4BF9-BB23-74728C2CF6EB}" presName="descendantText" presStyleLbl="alignAccFollowNode1" presStyleIdx="7" presStyleCnt="8" custScaleX="61844" custScaleY="18136" custLinFactNeighborX="1094" custLinFactNeighborY="-477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4595DAE7-2D56-4F65-AE00-6FEF49F8394D}" type="presOf" srcId="{482E1EEE-E637-400F-B618-326FD05AF4C4}" destId="{965C9233-0C2E-4504-AAB6-4A83CE18F785}" srcOrd="0" destOrd="0" presId="urn:microsoft.com/office/officeart/2005/8/layout/vList5"/>
    <dgm:cxn modelId="{35B5934D-F0D4-464A-A479-2F13632D41AD}" type="presOf" srcId="{BA0F95C0-FF09-485F-9E2A-A549C38A596A}" destId="{77B73D14-5C89-4B12-92CF-3DCD15352C52}" srcOrd="0" destOrd="0" presId="urn:microsoft.com/office/officeart/2005/8/layout/vList5"/>
    <dgm:cxn modelId="{FB53A17C-1998-4A6C-A311-92F5E48FFB81}" type="presOf" srcId="{2644C491-A4DE-4A0F-8DB0-2C51C630C8C4}" destId="{9EA33425-D8E1-4395-BFEC-2166A13FB5C0}" srcOrd="0" destOrd="0" presId="urn:microsoft.com/office/officeart/2005/8/layout/vList5"/>
    <dgm:cxn modelId="{A37341E2-17A5-443B-AF54-C75A16DBA1B9}" type="presOf" srcId="{B53241AF-5012-4E50-A33B-5BEEEDA12FD1}" destId="{0EF3A594-24DE-43C4-A17C-E9985C8A3AF2}" srcOrd="0" destOrd="0" presId="urn:microsoft.com/office/officeart/2005/8/layout/vList5"/>
    <dgm:cxn modelId="{06D0999D-4DCB-47F7-A05A-1CB7079E14D0}" srcId="{BF03B4D4-36A3-4710-BCDC-E078BF848C1A}" destId="{3FE265BE-5CB9-4FD8-8A6C-2D240F18349E}" srcOrd="6" destOrd="0" parTransId="{8082440F-33AB-4ADD-97E3-3C2DA8B20C9A}" sibTransId="{138252EB-5210-4746-8E69-8A241046D452}"/>
    <dgm:cxn modelId="{D5677824-EF93-45BC-AF6D-D040C465C0FA}" srcId="{0A8CAFFB-FF2B-4048-AF09-E6AC9A04CCDF}" destId="{CA2904BA-D015-4C1D-B246-4CA1E52346BE}" srcOrd="0" destOrd="0" parTransId="{1B89E043-68EF-4280-B861-B92EA218B6CD}" sibTransId="{C664A2AB-E72B-4757-8504-55FF1A2DE351}"/>
    <dgm:cxn modelId="{D4CF8D03-9D8A-4BEF-9771-A7C9F7A56821}" srcId="{BF03B4D4-36A3-4710-BCDC-E078BF848C1A}" destId="{22D9B097-CECD-40E4-8CB6-21C21828FC1A}" srcOrd="4" destOrd="0" parTransId="{C7617608-F667-41A8-8C6D-F729C1B7737B}" sibTransId="{3C24BD32-CD85-4D61-9619-9B558D5870A1}"/>
    <dgm:cxn modelId="{E06E80CA-E51D-4427-B164-42C8B2B6D401}" srcId="{BF03B4D4-36A3-4710-BCDC-E078BF848C1A}" destId="{0A8CAFFB-FF2B-4048-AF09-E6AC9A04CCDF}" srcOrd="5" destOrd="0" parTransId="{0F6ECFAE-DF41-45B5-88DC-0E14ADE1A4EF}" sibTransId="{1ECD4BEA-01C2-4A7D-9DD0-28D41DA1C15C}"/>
    <dgm:cxn modelId="{57A6636B-8FD6-4A32-84BA-7BEC2C505D75}" srcId="{5398999F-AB4C-46E1-BE29-BCBF4CDCBCF9}" destId="{E4ADAE9C-43CE-4B2E-A4DE-EEBB8D16D352}" srcOrd="0" destOrd="0" parTransId="{FC8DD67F-3A24-49B0-9191-151E55A22F11}" sibTransId="{442D5D19-87B3-4BAF-8904-EE2BC0B8474E}"/>
    <dgm:cxn modelId="{82BF93FE-1AC7-432E-9DEE-7F28EBE0BFE2}" srcId="{82475D64-0278-4BF9-BB23-74728C2CF6EB}" destId="{10DE5AAF-1654-4639-998A-00AE0F4F6DB3}" srcOrd="0" destOrd="0" parTransId="{79224697-EFD5-41DE-821D-1BEE851A5B9E}" sibTransId="{1CFEF318-BDB6-44C0-8FD0-A10447E81AB6}"/>
    <dgm:cxn modelId="{85DA47D2-6579-41B7-BF2E-D14FE40A9B96}" srcId="{27A98DC9-99E3-48B3-BFD3-EF4A82FB9016}" destId="{2644C491-A4DE-4A0F-8DB0-2C51C630C8C4}" srcOrd="0" destOrd="0" parTransId="{C58AB03F-6B63-49AF-9A49-93433C6ECBB2}" sibTransId="{0B0ABC1C-B9D9-400B-84B8-D7FA3D202C07}"/>
    <dgm:cxn modelId="{A296595F-2AB8-4BB3-AC92-C0FEB586D940}" type="presOf" srcId="{A6D1231D-6650-407B-830F-986E0E216F81}" destId="{DCF2DAE5-E113-465D-B8A0-A151CF6C1E3A}" srcOrd="0" destOrd="0" presId="urn:microsoft.com/office/officeart/2005/8/layout/vList5"/>
    <dgm:cxn modelId="{A9BDFA77-D169-42CD-AAAE-2B6AB0B9DDB7}" type="presOf" srcId="{22D9B097-CECD-40E4-8CB6-21C21828FC1A}" destId="{E1D691E5-02B4-4471-8849-CBE00494CFA1}" srcOrd="0" destOrd="0" presId="urn:microsoft.com/office/officeart/2005/8/layout/vList5"/>
    <dgm:cxn modelId="{829063CC-2B19-4D9C-96CA-745354C3C840}" srcId="{BF03B4D4-36A3-4710-BCDC-E078BF848C1A}" destId="{27A98DC9-99E3-48B3-BFD3-EF4A82FB9016}" srcOrd="2" destOrd="0" parTransId="{ED236C99-F983-4330-B400-6E65DB7D5ED6}" sibTransId="{259A6B3E-38D2-4052-B4BF-893D39260A25}"/>
    <dgm:cxn modelId="{10B7F6DE-4437-404D-8AF3-798D295E785C}" type="presOf" srcId="{47DD48E2-FD2E-44AB-B222-B97A7A447838}" destId="{3B579A60-9469-489C-BD0E-7080576942C2}" srcOrd="0" destOrd="0" presId="urn:microsoft.com/office/officeart/2005/8/layout/vList5"/>
    <dgm:cxn modelId="{86495FD7-5C83-4C6D-9514-B2B98DE6DD5A}" type="presOf" srcId="{82475D64-0278-4BF9-BB23-74728C2CF6EB}" destId="{4065F601-A5FD-4815-9F1E-0DAFB7D33560}" srcOrd="0" destOrd="0" presId="urn:microsoft.com/office/officeart/2005/8/layout/vList5"/>
    <dgm:cxn modelId="{3AEF4284-32BD-42B6-98A6-5CC477A58345}" srcId="{22D9B097-CECD-40E4-8CB6-21C21828FC1A}" destId="{BA0F95C0-FF09-485F-9E2A-A549C38A596A}" srcOrd="0" destOrd="0" parTransId="{A2315E76-312C-4B51-9523-D963D196264D}" sibTransId="{D98714DD-9628-40CC-A6C8-E8AA439386FD}"/>
    <dgm:cxn modelId="{6D25CAA4-2D7D-4534-8C1C-D80B1345BB4F}" srcId="{3FE265BE-5CB9-4FD8-8A6C-2D240F18349E}" destId="{B53241AF-5012-4E50-A33B-5BEEEDA12FD1}" srcOrd="0" destOrd="0" parTransId="{69F370CC-DBED-4A1F-AD8C-58693C363402}" sibTransId="{EBE3C069-E05F-484C-9394-7D8EC0A77C61}"/>
    <dgm:cxn modelId="{AE7698C7-64F1-4197-83FB-2DE41BF901D3}" srcId="{A6D1231D-6650-407B-830F-986E0E216F81}" destId="{3B141A29-439B-4723-86E7-1BD37AF9002A}" srcOrd="0" destOrd="0" parTransId="{2EF39523-4CB1-4153-B1E2-BAA7EEF31511}" sibTransId="{EF39B32F-ABAA-4755-A894-B078A44EA8AF}"/>
    <dgm:cxn modelId="{723AC203-288C-45A0-85AB-0BD65FA64899}" srcId="{BF03B4D4-36A3-4710-BCDC-E078BF848C1A}" destId="{82475D64-0278-4BF9-BB23-74728C2CF6EB}" srcOrd="7" destOrd="0" parTransId="{A64B7466-5091-4711-91C2-5EB19405C682}" sibTransId="{6E8DB8DF-6BEC-4187-A0B5-6F7C924899E2}"/>
    <dgm:cxn modelId="{D8FE8384-3464-41D2-8CDD-939C03AA68B8}" type="presOf" srcId="{10DE5AAF-1654-4639-998A-00AE0F4F6DB3}" destId="{87F95DC6-2664-4130-89B8-7C6DBB62855F}" srcOrd="0" destOrd="0" presId="urn:microsoft.com/office/officeart/2005/8/layout/vList5"/>
    <dgm:cxn modelId="{7F61F195-A398-4B8E-BB9B-DA330C3E9BC6}" srcId="{482E1EEE-E637-400F-B618-326FD05AF4C4}" destId="{47DD48E2-FD2E-44AB-B222-B97A7A447838}" srcOrd="0" destOrd="0" parTransId="{A9207A50-EB28-47B7-9782-8EAC5BCD27D7}" sibTransId="{934848C2-FE82-4F65-BFC7-A64CA19A0C55}"/>
    <dgm:cxn modelId="{52AFD338-123E-4DD6-88C4-31C3F53B4E93}" type="presOf" srcId="{5398999F-AB4C-46E1-BE29-BCBF4CDCBCF9}" destId="{8BF58DF0-0F8A-461E-B15E-22C138985A1F}" srcOrd="0" destOrd="0" presId="urn:microsoft.com/office/officeart/2005/8/layout/vList5"/>
    <dgm:cxn modelId="{FABFEA43-B8DF-47D9-8B2D-588186BB7227}" type="presOf" srcId="{CA2904BA-D015-4C1D-B246-4CA1E52346BE}" destId="{3BC2CC2A-5D9E-40E4-A279-8F1619D89107}" srcOrd="0" destOrd="0" presId="urn:microsoft.com/office/officeart/2005/8/layout/vList5"/>
    <dgm:cxn modelId="{958E728F-E1B6-4F01-B1B3-12749B14C8A9}" srcId="{BF03B4D4-36A3-4710-BCDC-E078BF848C1A}" destId="{5398999F-AB4C-46E1-BE29-BCBF4CDCBCF9}" srcOrd="0" destOrd="0" parTransId="{9B63E528-8068-4BCD-B5DA-1E9711226D9A}" sibTransId="{FAF1A48D-BA65-45A5-BE0F-EDAC38B01A94}"/>
    <dgm:cxn modelId="{CEBF4B21-E466-470D-99F6-5332AF35CA3C}" type="presOf" srcId="{E4ADAE9C-43CE-4B2E-A4DE-EEBB8D16D352}" destId="{89A630FB-8814-4E45-A1D0-6ACF069DBDF6}" srcOrd="0" destOrd="0" presId="urn:microsoft.com/office/officeart/2005/8/layout/vList5"/>
    <dgm:cxn modelId="{D4E2F4EA-061C-46B4-AB4D-07CBBF6DAFD0}" srcId="{BF03B4D4-36A3-4710-BCDC-E078BF848C1A}" destId="{482E1EEE-E637-400F-B618-326FD05AF4C4}" srcOrd="1" destOrd="0" parTransId="{7F2DCD95-CAC2-45D9-BC81-599ACF4E3DCE}" sibTransId="{5797D148-F461-4430-8627-D878E8643C30}"/>
    <dgm:cxn modelId="{F8F7618C-6066-4628-AF38-7C6817ACAFB4}" type="presOf" srcId="{BF03B4D4-36A3-4710-BCDC-E078BF848C1A}" destId="{2654E694-30A2-4684-A8E3-B9F0349A3402}" srcOrd="0" destOrd="0" presId="urn:microsoft.com/office/officeart/2005/8/layout/vList5"/>
    <dgm:cxn modelId="{A7CB612B-8377-450F-AA54-9996F799E0A2}" type="presOf" srcId="{3FE265BE-5CB9-4FD8-8A6C-2D240F18349E}" destId="{0226FEFE-CEFC-4BF0-A053-0528D48EECDE}" srcOrd="0" destOrd="0" presId="urn:microsoft.com/office/officeart/2005/8/layout/vList5"/>
    <dgm:cxn modelId="{2C0CCD7D-4B5B-4CAB-A663-C886015FAFCF}" type="presOf" srcId="{27A98DC9-99E3-48B3-BFD3-EF4A82FB9016}" destId="{D2580249-69CC-4F20-ACFA-24515D18BE65}" srcOrd="0" destOrd="0" presId="urn:microsoft.com/office/officeart/2005/8/layout/vList5"/>
    <dgm:cxn modelId="{BE5CC2C9-1069-447D-B3F6-A5738C475928}" type="presOf" srcId="{3B141A29-439B-4723-86E7-1BD37AF9002A}" destId="{C3D12FEF-27BC-4814-BF55-5DBAC897F0CA}" srcOrd="0" destOrd="0" presId="urn:microsoft.com/office/officeart/2005/8/layout/vList5"/>
    <dgm:cxn modelId="{7D81FF66-ABFC-4294-9D6F-88ACB51D625C}" srcId="{BF03B4D4-36A3-4710-BCDC-E078BF848C1A}" destId="{A6D1231D-6650-407B-830F-986E0E216F81}" srcOrd="3" destOrd="0" parTransId="{F0F38CB8-48C9-4EBF-9737-3C79D05DE248}" sibTransId="{89C60903-1FB4-42F4-ACB6-F85097B06167}"/>
    <dgm:cxn modelId="{B0EA0D3A-096C-4713-AAE5-1AAC83384C26}" type="presOf" srcId="{0A8CAFFB-FF2B-4048-AF09-E6AC9A04CCDF}" destId="{C51BC5EA-BE32-42C4-B60F-C7537762DE14}" srcOrd="0" destOrd="0" presId="urn:microsoft.com/office/officeart/2005/8/layout/vList5"/>
    <dgm:cxn modelId="{9D1614AD-0407-4752-B215-66AE34CBFA1F}" type="presParOf" srcId="{2654E694-30A2-4684-A8E3-B9F0349A3402}" destId="{296CE2CA-D26D-41CB-B71C-DE9814474B97}" srcOrd="0" destOrd="0" presId="urn:microsoft.com/office/officeart/2005/8/layout/vList5"/>
    <dgm:cxn modelId="{542181A9-488F-4AC0-8494-894F784D9E26}" type="presParOf" srcId="{296CE2CA-D26D-41CB-B71C-DE9814474B97}" destId="{8BF58DF0-0F8A-461E-B15E-22C138985A1F}" srcOrd="0" destOrd="0" presId="urn:microsoft.com/office/officeart/2005/8/layout/vList5"/>
    <dgm:cxn modelId="{758D14C3-F32C-4FD1-91A5-324D047C3391}" type="presParOf" srcId="{296CE2CA-D26D-41CB-B71C-DE9814474B97}" destId="{89A630FB-8814-4E45-A1D0-6ACF069DBDF6}" srcOrd="1" destOrd="0" presId="urn:microsoft.com/office/officeart/2005/8/layout/vList5"/>
    <dgm:cxn modelId="{7184EB18-83EA-4EEA-8283-2DAE4FE4739E}" type="presParOf" srcId="{2654E694-30A2-4684-A8E3-B9F0349A3402}" destId="{083AF9B2-D65F-4018-A156-1112F11C257F}" srcOrd="1" destOrd="0" presId="urn:microsoft.com/office/officeart/2005/8/layout/vList5"/>
    <dgm:cxn modelId="{A5AF50B7-938E-4F03-B898-41FB9CB7500D}" type="presParOf" srcId="{2654E694-30A2-4684-A8E3-B9F0349A3402}" destId="{AB559D9D-0B9D-4F8D-BB8C-D70DCDB2772A}" srcOrd="2" destOrd="0" presId="urn:microsoft.com/office/officeart/2005/8/layout/vList5"/>
    <dgm:cxn modelId="{8AB6FAED-8BD5-4858-BF4C-F40C3D69C4BB}" type="presParOf" srcId="{AB559D9D-0B9D-4F8D-BB8C-D70DCDB2772A}" destId="{965C9233-0C2E-4504-AAB6-4A83CE18F785}" srcOrd="0" destOrd="0" presId="urn:microsoft.com/office/officeart/2005/8/layout/vList5"/>
    <dgm:cxn modelId="{A7C4DBD7-A68F-478D-8001-2233E18AA436}" type="presParOf" srcId="{AB559D9D-0B9D-4F8D-BB8C-D70DCDB2772A}" destId="{3B579A60-9469-489C-BD0E-7080576942C2}" srcOrd="1" destOrd="0" presId="urn:microsoft.com/office/officeart/2005/8/layout/vList5"/>
    <dgm:cxn modelId="{286C668B-47CA-403E-BD92-255CB1B0302D}" type="presParOf" srcId="{2654E694-30A2-4684-A8E3-B9F0349A3402}" destId="{ACD5EE0D-06D0-4FC7-B2A0-B948EE35F355}" srcOrd="3" destOrd="0" presId="urn:microsoft.com/office/officeart/2005/8/layout/vList5"/>
    <dgm:cxn modelId="{9010E3CD-F416-4414-A9BE-085B23507192}" type="presParOf" srcId="{2654E694-30A2-4684-A8E3-B9F0349A3402}" destId="{708C9F09-67DE-48FD-9A9C-5C0599060B4E}" srcOrd="4" destOrd="0" presId="urn:microsoft.com/office/officeart/2005/8/layout/vList5"/>
    <dgm:cxn modelId="{476C7C7D-D6B2-4C0A-8F19-2EF9148221D3}" type="presParOf" srcId="{708C9F09-67DE-48FD-9A9C-5C0599060B4E}" destId="{D2580249-69CC-4F20-ACFA-24515D18BE65}" srcOrd="0" destOrd="0" presId="urn:microsoft.com/office/officeart/2005/8/layout/vList5"/>
    <dgm:cxn modelId="{27DAA313-65D8-4C64-A414-4BEB3D7578B4}" type="presParOf" srcId="{708C9F09-67DE-48FD-9A9C-5C0599060B4E}" destId="{9EA33425-D8E1-4395-BFEC-2166A13FB5C0}" srcOrd="1" destOrd="0" presId="urn:microsoft.com/office/officeart/2005/8/layout/vList5"/>
    <dgm:cxn modelId="{15435F3A-A896-40FE-A559-B909140AB7D1}" type="presParOf" srcId="{2654E694-30A2-4684-A8E3-B9F0349A3402}" destId="{755F3C27-D13A-4A51-94DB-283BAD20E40C}" srcOrd="5" destOrd="0" presId="urn:microsoft.com/office/officeart/2005/8/layout/vList5"/>
    <dgm:cxn modelId="{23C57FE3-D226-4189-9C73-127F7F1D1890}" type="presParOf" srcId="{2654E694-30A2-4684-A8E3-B9F0349A3402}" destId="{773F3207-3F66-4B1F-A877-AFFDEB5CF2B3}" srcOrd="6" destOrd="0" presId="urn:microsoft.com/office/officeart/2005/8/layout/vList5"/>
    <dgm:cxn modelId="{0F5761E3-D49D-4F3D-BC7D-B6B92541C1B8}" type="presParOf" srcId="{773F3207-3F66-4B1F-A877-AFFDEB5CF2B3}" destId="{DCF2DAE5-E113-465D-B8A0-A151CF6C1E3A}" srcOrd="0" destOrd="0" presId="urn:microsoft.com/office/officeart/2005/8/layout/vList5"/>
    <dgm:cxn modelId="{3F0E5662-4AE2-4854-8D6C-3076A0E30B3A}" type="presParOf" srcId="{773F3207-3F66-4B1F-A877-AFFDEB5CF2B3}" destId="{C3D12FEF-27BC-4814-BF55-5DBAC897F0CA}" srcOrd="1" destOrd="0" presId="urn:microsoft.com/office/officeart/2005/8/layout/vList5"/>
    <dgm:cxn modelId="{144E24C3-0A2F-48A7-8482-DE7FA12D8B7F}" type="presParOf" srcId="{2654E694-30A2-4684-A8E3-B9F0349A3402}" destId="{C68E5BAE-7CF9-4871-873C-1A2E145110D5}" srcOrd="7" destOrd="0" presId="urn:microsoft.com/office/officeart/2005/8/layout/vList5"/>
    <dgm:cxn modelId="{60541AD0-00EE-49E7-9F48-E566A79734B6}" type="presParOf" srcId="{2654E694-30A2-4684-A8E3-B9F0349A3402}" destId="{C6A0BEB9-CE0F-4EFD-BE67-07065571ED9D}" srcOrd="8" destOrd="0" presId="urn:microsoft.com/office/officeart/2005/8/layout/vList5"/>
    <dgm:cxn modelId="{BD98232C-62E8-4AE1-BF19-958D0F09C951}" type="presParOf" srcId="{C6A0BEB9-CE0F-4EFD-BE67-07065571ED9D}" destId="{E1D691E5-02B4-4471-8849-CBE00494CFA1}" srcOrd="0" destOrd="0" presId="urn:microsoft.com/office/officeart/2005/8/layout/vList5"/>
    <dgm:cxn modelId="{27A7FCFD-C8C5-44E5-81D2-A411921DA641}" type="presParOf" srcId="{C6A0BEB9-CE0F-4EFD-BE67-07065571ED9D}" destId="{77B73D14-5C89-4B12-92CF-3DCD15352C52}" srcOrd="1" destOrd="0" presId="urn:microsoft.com/office/officeart/2005/8/layout/vList5"/>
    <dgm:cxn modelId="{58A63EC0-DEFD-4CFD-928F-87D8EC5D5F76}" type="presParOf" srcId="{2654E694-30A2-4684-A8E3-B9F0349A3402}" destId="{CD7ADE1B-0E44-4934-A767-CE5860F6A7F6}" srcOrd="9" destOrd="0" presId="urn:microsoft.com/office/officeart/2005/8/layout/vList5"/>
    <dgm:cxn modelId="{0EB1B44E-6FE2-43C4-BD52-CFFA85F11C03}" type="presParOf" srcId="{2654E694-30A2-4684-A8E3-B9F0349A3402}" destId="{CEFE6171-DD64-47E4-8EBF-13F20AFC2A63}" srcOrd="10" destOrd="0" presId="urn:microsoft.com/office/officeart/2005/8/layout/vList5"/>
    <dgm:cxn modelId="{72259633-2963-450E-B96B-5A840203A5F1}" type="presParOf" srcId="{CEFE6171-DD64-47E4-8EBF-13F20AFC2A63}" destId="{C51BC5EA-BE32-42C4-B60F-C7537762DE14}" srcOrd="0" destOrd="0" presId="urn:microsoft.com/office/officeart/2005/8/layout/vList5"/>
    <dgm:cxn modelId="{F411649E-DFF3-4F1C-9F8C-CDF242A027F6}" type="presParOf" srcId="{CEFE6171-DD64-47E4-8EBF-13F20AFC2A63}" destId="{3BC2CC2A-5D9E-40E4-A279-8F1619D89107}" srcOrd="1" destOrd="0" presId="urn:microsoft.com/office/officeart/2005/8/layout/vList5"/>
    <dgm:cxn modelId="{8FAAD4B8-5EF6-4277-BCB5-87BAD1AACDDD}" type="presParOf" srcId="{2654E694-30A2-4684-A8E3-B9F0349A3402}" destId="{5C78E5FE-1214-4D05-95AA-03411277DD64}" srcOrd="11" destOrd="0" presId="urn:microsoft.com/office/officeart/2005/8/layout/vList5"/>
    <dgm:cxn modelId="{4919FE91-5905-40DC-81AC-D34241BBB2FC}" type="presParOf" srcId="{2654E694-30A2-4684-A8E3-B9F0349A3402}" destId="{00665292-DEB5-4DE0-AAF7-B010B551DC15}" srcOrd="12" destOrd="0" presId="urn:microsoft.com/office/officeart/2005/8/layout/vList5"/>
    <dgm:cxn modelId="{B6E58411-1FF6-4B26-8094-20956E3BE104}" type="presParOf" srcId="{00665292-DEB5-4DE0-AAF7-B010B551DC15}" destId="{0226FEFE-CEFC-4BF0-A053-0528D48EECDE}" srcOrd="0" destOrd="0" presId="urn:microsoft.com/office/officeart/2005/8/layout/vList5"/>
    <dgm:cxn modelId="{668A40ED-C7D6-465C-93D5-936C2A7EA1DD}" type="presParOf" srcId="{00665292-DEB5-4DE0-AAF7-B010B551DC15}" destId="{0EF3A594-24DE-43C4-A17C-E9985C8A3AF2}" srcOrd="1" destOrd="0" presId="urn:microsoft.com/office/officeart/2005/8/layout/vList5"/>
    <dgm:cxn modelId="{5EBE73C4-B19A-41A3-A3B2-C5A52EDB1EC1}" type="presParOf" srcId="{2654E694-30A2-4684-A8E3-B9F0349A3402}" destId="{3F76A456-CA4D-40D3-B057-95DA985CF066}" srcOrd="13" destOrd="0" presId="urn:microsoft.com/office/officeart/2005/8/layout/vList5"/>
    <dgm:cxn modelId="{3015D36A-04FA-4205-AFD5-999E5FC164F1}" type="presParOf" srcId="{2654E694-30A2-4684-A8E3-B9F0349A3402}" destId="{54441106-C63B-4ABF-B291-0BCEF21ED77C}" srcOrd="14" destOrd="0" presId="urn:microsoft.com/office/officeart/2005/8/layout/vList5"/>
    <dgm:cxn modelId="{352C6BCF-6FCB-4195-8A9E-C52856449A0B}" type="presParOf" srcId="{54441106-C63B-4ABF-B291-0BCEF21ED77C}" destId="{4065F601-A5FD-4815-9F1E-0DAFB7D33560}" srcOrd="0" destOrd="0" presId="urn:microsoft.com/office/officeart/2005/8/layout/vList5"/>
    <dgm:cxn modelId="{87E51EC7-80CF-4DD0-9869-CD02BB5024AD}" type="presParOf" srcId="{54441106-C63B-4ABF-B291-0BCEF21ED77C}" destId="{87F95DC6-2664-4130-89B8-7C6DBB62855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CBE472-8F6C-4F84-9318-EA2659457C92}" type="doc">
      <dgm:prSet loTypeId="urn:microsoft.com/office/officeart/2005/8/layout/vList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F1627773-4584-4FE6-B894-ED449B4E8A7A}">
      <dgm:prSet custT="1"/>
      <dgm:spPr/>
      <dgm:t>
        <a:bodyPr/>
        <a:lstStyle/>
        <a:p>
          <a:pPr algn="just" rtl="0"/>
          <a:r>
            <a:rPr lang="uk-UA" sz="1600" b="1" dirty="0" smtClean="0">
              <a:latin typeface="Arial" panose="020B0604020202020204" pitchFamily="34" charset="0"/>
              <a:cs typeface="Arial" panose="020B0604020202020204" pitchFamily="34" charset="0"/>
            </a:rPr>
            <a:t>У 2023 році прийнято, опрацьовано та передано до управління соціального захисту населення Рівненської райдержадміністрації та Головного управління Пенсійного Фонду України в Рівненській області 1177 електронних справ, яких :</a:t>
          </a:r>
          <a:endParaRPr lang="uk-UA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FFF3F8-46E7-429F-9A59-7EF02DA9F7CA}" type="parTrans" cxnId="{E27604ED-5B96-4BB9-8EFA-68F569CA096C}">
      <dgm:prSet/>
      <dgm:spPr/>
      <dgm:t>
        <a:bodyPr/>
        <a:lstStyle/>
        <a:p>
          <a:endParaRPr lang="ru-RU"/>
        </a:p>
      </dgm:t>
    </dgm:pt>
    <dgm:pt modelId="{C74F333C-FD8C-4990-A486-73F863599FD1}" type="sibTrans" cxnId="{E27604ED-5B96-4BB9-8EFA-68F569CA096C}">
      <dgm:prSet/>
      <dgm:spPr/>
      <dgm:t>
        <a:bodyPr/>
        <a:lstStyle/>
        <a:p>
          <a:endParaRPr lang="ru-RU"/>
        </a:p>
      </dgm:t>
    </dgm:pt>
    <dgm:pt modelId="{0495960D-4E52-454B-9190-34E6F9170EA8}">
      <dgm:prSet custT="1"/>
      <dgm:spPr/>
      <dgm:t>
        <a:bodyPr/>
        <a:lstStyle/>
        <a:p>
          <a:pPr marL="0" indent="266700" algn="l" rtl="0"/>
          <a:r>
            <a:rPr lang="uk-UA" sz="1600" b="1" dirty="0" smtClean="0">
              <a:latin typeface="Arial" panose="020B0604020202020204" pitchFamily="34" charset="0"/>
              <a:cs typeface="Arial" panose="020B0604020202020204" pitchFamily="34" charset="0"/>
            </a:rPr>
            <a:t>291 – на отримання житлових субсидій; </a:t>
          </a:r>
          <a:endParaRPr lang="uk-UA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8EDB65-853F-416E-B658-2742F537BAE1}" type="parTrans" cxnId="{98337FC2-166C-4B46-9916-39029138925A}">
      <dgm:prSet/>
      <dgm:spPr/>
      <dgm:t>
        <a:bodyPr/>
        <a:lstStyle/>
        <a:p>
          <a:endParaRPr lang="ru-RU"/>
        </a:p>
      </dgm:t>
    </dgm:pt>
    <dgm:pt modelId="{52C4DF51-1117-4A2D-BEC8-1B68C62D8F48}" type="sibTrans" cxnId="{98337FC2-166C-4B46-9916-39029138925A}">
      <dgm:prSet/>
      <dgm:spPr/>
      <dgm:t>
        <a:bodyPr/>
        <a:lstStyle/>
        <a:p>
          <a:endParaRPr lang="ru-RU"/>
        </a:p>
      </dgm:t>
    </dgm:pt>
    <dgm:pt modelId="{42C8D9DD-9B8A-47A0-A198-E827C78BC661}">
      <dgm:prSet custT="1"/>
      <dgm:spPr/>
      <dgm:t>
        <a:bodyPr/>
        <a:lstStyle/>
        <a:p>
          <a:pPr marL="0" indent="266700" algn="l" rtl="0"/>
          <a:r>
            <a:rPr lang="uk-UA" sz="1600" b="1" dirty="0" smtClean="0">
              <a:latin typeface="Arial" panose="020B0604020202020204" pitchFamily="34" charset="0"/>
              <a:cs typeface="Arial" panose="020B0604020202020204" pitchFamily="34" charset="0"/>
            </a:rPr>
            <a:t>231 – на отримання пільг.</a:t>
          </a:r>
          <a:endParaRPr lang="uk-UA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20A445-E56F-4F9C-9DE6-ECE2E1CD73CC}" type="parTrans" cxnId="{135CA0CD-C1BA-40B5-9042-6B3C2AEC37FE}">
      <dgm:prSet/>
      <dgm:spPr/>
      <dgm:t>
        <a:bodyPr/>
        <a:lstStyle/>
        <a:p>
          <a:endParaRPr lang="ru-RU"/>
        </a:p>
      </dgm:t>
    </dgm:pt>
    <dgm:pt modelId="{DC0A1415-8FFE-41E3-B616-084B374FC7E8}" type="sibTrans" cxnId="{135CA0CD-C1BA-40B5-9042-6B3C2AEC37FE}">
      <dgm:prSet/>
      <dgm:spPr/>
      <dgm:t>
        <a:bodyPr/>
        <a:lstStyle/>
        <a:p>
          <a:endParaRPr lang="ru-RU"/>
        </a:p>
      </dgm:t>
    </dgm:pt>
    <dgm:pt modelId="{CCCD42ED-E8E7-4897-B1E0-E49787906A9E}">
      <dgm:prSet custT="1"/>
      <dgm:spPr/>
      <dgm:t>
        <a:bodyPr/>
        <a:lstStyle/>
        <a:p>
          <a:pPr algn="just" rtl="0"/>
          <a:r>
            <a:rPr lang="uk-UA" sz="1600" b="1" dirty="0" smtClean="0">
              <a:latin typeface="Arial" panose="020B0604020202020204" pitchFamily="34" charset="0"/>
              <a:cs typeface="Arial" panose="020B0604020202020204" pitchFamily="34" charset="0"/>
            </a:rPr>
            <a:t>Упродовж 2023 року щомісячно нараховувалася компенсація на безоплатне тимчасове розміщення внутрішньо переміщених осіб для 8 домогосподарств, які розмістили в себе 32 внутрішньо переміщені особи на загальну суму – 210836,00 гривень.</a:t>
          </a:r>
          <a:endParaRPr lang="uk-UA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7B8D08-F25E-4763-847E-B8A9D46A9145}" type="parTrans" cxnId="{4F2D3929-C509-4CCB-A35B-260CA15D1AA7}">
      <dgm:prSet/>
      <dgm:spPr/>
      <dgm:t>
        <a:bodyPr/>
        <a:lstStyle/>
        <a:p>
          <a:endParaRPr lang="ru-RU"/>
        </a:p>
      </dgm:t>
    </dgm:pt>
    <dgm:pt modelId="{0FC01125-85F9-4151-9D5F-AC54C1436CE5}" type="sibTrans" cxnId="{4F2D3929-C509-4CCB-A35B-260CA15D1AA7}">
      <dgm:prSet/>
      <dgm:spPr/>
      <dgm:t>
        <a:bodyPr/>
        <a:lstStyle/>
        <a:p>
          <a:endParaRPr lang="ru-RU"/>
        </a:p>
      </dgm:t>
    </dgm:pt>
    <dgm:pt modelId="{433FCF51-2A56-42E0-AE2A-535687EF3A94}">
      <dgm:prSet custT="1"/>
      <dgm:spPr/>
      <dgm:t>
        <a:bodyPr/>
        <a:lstStyle/>
        <a:p>
          <a:pPr algn="just" rtl="0"/>
          <a:r>
            <a:rPr lang="uk-UA" sz="1600" b="1" dirty="0" smtClean="0">
              <a:latin typeface="Arial" panose="020B0604020202020204" pitchFamily="34" charset="0"/>
              <a:cs typeface="Arial" panose="020B0604020202020204" pitchFamily="34" charset="0"/>
            </a:rPr>
            <a:t>У 2023 році для 154 внутрішньо переміщених осіб, які зареєстровані в громаді, надано продуктові пакети на загальну суму 109 485,00 гривень.</a:t>
          </a:r>
          <a:endParaRPr lang="uk-UA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B8F2A3-45EE-477D-A26C-1F4B68E365F6}" type="parTrans" cxnId="{81FC9478-D70B-41B1-86E2-D1ABF3ACC282}">
      <dgm:prSet/>
      <dgm:spPr/>
      <dgm:t>
        <a:bodyPr/>
        <a:lstStyle/>
        <a:p>
          <a:endParaRPr lang="ru-RU"/>
        </a:p>
      </dgm:t>
    </dgm:pt>
    <dgm:pt modelId="{F4D33178-AED7-471F-AB8C-6188F02DFAEA}" type="sibTrans" cxnId="{81FC9478-D70B-41B1-86E2-D1ABF3ACC282}">
      <dgm:prSet/>
      <dgm:spPr/>
      <dgm:t>
        <a:bodyPr/>
        <a:lstStyle/>
        <a:p>
          <a:endParaRPr lang="ru-RU"/>
        </a:p>
      </dgm:t>
    </dgm:pt>
    <dgm:pt modelId="{321F49AB-F046-451C-BA87-6327C89D6C0D}">
      <dgm:prSet custT="1"/>
      <dgm:spPr/>
      <dgm:t>
        <a:bodyPr/>
        <a:lstStyle/>
        <a:p>
          <a:pPr marL="0" indent="266700" algn="l" rtl="0"/>
          <a:r>
            <a:rPr lang="uk-UA" sz="1600" b="1" dirty="0" smtClean="0">
              <a:latin typeface="Arial" panose="020B0604020202020204" pitchFamily="34" charset="0"/>
              <a:cs typeface="Arial" panose="020B0604020202020204" pitchFamily="34" charset="0"/>
            </a:rPr>
            <a:t>655 – на призначення усіх видів державних допомог;</a:t>
          </a:r>
          <a:endParaRPr lang="uk-UA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591549-4EF4-43BF-B423-6FB89267145A}" type="sibTrans" cxnId="{9422B61D-E35D-4164-A738-7B13272DC772}">
      <dgm:prSet/>
      <dgm:spPr/>
      <dgm:t>
        <a:bodyPr/>
        <a:lstStyle/>
        <a:p>
          <a:endParaRPr lang="ru-RU"/>
        </a:p>
      </dgm:t>
    </dgm:pt>
    <dgm:pt modelId="{1DEF50FB-A812-4136-85A5-1B166117D8F3}" type="parTrans" cxnId="{9422B61D-E35D-4164-A738-7B13272DC772}">
      <dgm:prSet/>
      <dgm:spPr/>
      <dgm:t>
        <a:bodyPr/>
        <a:lstStyle/>
        <a:p>
          <a:endParaRPr lang="ru-RU"/>
        </a:p>
      </dgm:t>
    </dgm:pt>
    <dgm:pt modelId="{D9A09004-386E-4B16-9EFA-1F13D073E740}" type="pres">
      <dgm:prSet presAssocID="{26CBE472-8F6C-4F84-9318-EA2659457C9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08FDD6-583E-464A-BD31-D5BBBC3D2B7A}" type="pres">
      <dgm:prSet presAssocID="{F1627773-4584-4FE6-B894-ED449B4E8A7A}" presName="comp" presStyleCnt="0"/>
      <dgm:spPr/>
    </dgm:pt>
    <dgm:pt modelId="{9BC8082A-E295-4BB8-A9E7-2547847D1E7C}" type="pres">
      <dgm:prSet presAssocID="{F1627773-4584-4FE6-B894-ED449B4E8A7A}" presName="box" presStyleLbl="node1" presStyleIdx="0" presStyleCnt="3" custScaleY="138771"/>
      <dgm:spPr/>
      <dgm:t>
        <a:bodyPr/>
        <a:lstStyle/>
        <a:p>
          <a:endParaRPr lang="ru-RU"/>
        </a:p>
      </dgm:t>
    </dgm:pt>
    <dgm:pt modelId="{1221A1C4-51E4-4B59-9831-11CBF7DC8FD2}" type="pres">
      <dgm:prSet presAssocID="{F1627773-4584-4FE6-B894-ED449B4E8A7A}" presName="img" presStyleLbl="fgImgPlace1" presStyleIdx="0" presStyleCnt="3" custScaleX="109790" custScaleY="112468" custLinFactNeighborX="-3659" custLinFactNeighborY="-200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  <dgm:t>
        <a:bodyPr/>
        <a:lstStyle/>
        <a:p>
          <a:endParaRPr lang="ru-RU"/>
        </a:p>
      </dgm:t>
    </dgm:pt>
    <dgm:pt modelId="{904CC0C0-D0FD-4C3F-992D-E8431EA94F60}" type="pres">
      <dgm:prSet presAssocID="{F1627773-4584-4FE6-B894-ED449B4E8A7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5AAACF-0B69-4336-ACBF-B1527CD1FC89}" type="pres">
      <dgm:prSet presAssocID="{C74F333C-FD8C-4990-A486-73F863599FD1}" presName="spacer" presStyleCnt="0"/>
      <dgm:spPr/>
    </dgm:pt>
    <dgm:pt modelId="{82E109CF-E9DB-4AA7-9849-34F095940C49}" type="pres">
      <dgm:prSet presAssocID="{CCCD42ED-E8E7-4897-B1E0-E49787906A9E}" presName="comp" presStyleCnt="0"/>
      <dgm:spPr/>
    </dgm:pt>
    <dgm:pt modelId="{0D191D33-4498-42B3-B937-26CF9B6485FF}" type="pres">
      <dgm:prSet presAssocID="{CCCD42ED-E8E7-4897-B1E0-E49787906A9E}" presName="box" presStyleLbl="node1" presStyleIdx="1" presStyleCnt="3" custScaleY="74830"/>
      <dgm:spPr/>
      <dgm:t>
        <a:bodyPr/>
        <a:lstStyle/>
        <a:p>
          <a:endParaRPr lang="ru-RU"/>
        </a:p>
      </dgm:t>
    </dgm:pt>
    <dgm:pt modelId="{F4FA40DD-2D61-41F7-B009-BE1B18CBEAD3}" type="pres">
      <dgm:prSet presAssocID="{CCCD42ED-E8E7-4897-B1E0-E49787906A9E}" presName="img" presStyleLbl="fgImgPlace1" presStyleIdx="1" presStyleCnt="3" custScaleX="109168" custScaleY="105641" custLinFactNeighborX="-8268" custLinFactNeighborY="59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  <dgm:t>
        <a:bodyPr/>
        <a:lstStyle/>
        <a:p>
          <a:endParaRPr lang="ru-RU"/>
        </a:p>
      </dgm:t>
    </dgm:pt>
    <dgm:pt modelId="{AA4923DD-A25C-4632-98BD-422DA7C7C55D}" type="pres">
      <dgm:prSet presAssocID="{CCCD42ED-E8E7-4897-B1E0-E49787906A9E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A9CD35-1845-4434-B88D-61B6D90BAB51}" type="pres">
      <dgm:prSet presAssocID="{0FC01125-85F9-4151-9D5F-AC54C1436CE5}" presName="spacer" presStyleCnt="0"/>
      <dgm:spPr/>
    </dgm:pt>
    <dgm:pt modelId="{198BED30-7C60-48D2-BBCA-E063B2F36829}" type="pres">
      <dgm:prSet presAssocID="{433FCF51-2A56-42E0-AE2A-535687EF3A94}" presName="comp" presStyleCnt="0"/>
      <dgm:spPr/>
    </dgm:pt>
    <dgm:pt modelId="{820C17DA-9856-4270-AA02-E975026D8A81}" type="pres">
      <dgm:prSet presAssocID="{433FCF51-2A56-42E0-AE2A-535687EF3A94}" presName="box" presStyleLbl="node1" presStyleIdx="2" presStyleCnt="3" custScaleY="87718"/>
      <dgm:spPr/>
      <dgm:t>
        <a:bodyPr/>
        <a:lstStyle/>
        <a:p>
          <a:endParaRPr lang="ru-RU"/>
        </a:p>
      </dgm:t>
    </dgm:pt>
    <dgm:pt modelId="{2065ED72-47D3-44DA-9F0D-2F33C400A70A}" type="pres">
      <dgm:prSet presAssocID="{433FCF51-2A56-42E0-AE2A-535687EF3A94}" presName="img" presStyleLbl="fgImgPlace1" presStyleIdx="2" presStyleCnt="3" custScaleX="108590" custScaleY="113952" custLinFactNeighborX="-5684" custLinFactNeighborY="59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ru-RU"/>
        </a:p>
      </dgm:t>
    </dgm:pt>
    <dgm:pt modelId="{B19A3C9D-D013-4550-989E-7CB5C2FD83A9}" type="pres">
      <dgm:prSet presAssocID="{433FCF51-2A56-42E0-AE2A-535687EF3A9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FADE54-9415-442F-83E5-629D4FD1FD0A}" type="presOf" srcId="{0495960D-4E52-454B-9190-34E6F9170EA8}" destId="{9BC8082A-E295-4BB8-A9E7-2547847D1E7C}" srcOrd="0" destOrd="2" presId="urn:microsoft.com/office/officeart/2005/8/layout/vList4"/>
    <dgm:cxn modelId="{4E9E3FE2-DFD2-4065-9797-EE845AB6E553}" type="presOf" srcId="{321F49AB-F046-451C-BA87-6327C89D6C0D}" destId="{904CC0C0-D0FD-4C3F-992D-E8431EA94F60}" srcOrd="1" destOrd="1" presId="urn:microsoft.com/office/officeart/2005/8/layout/vList4"/>
    <dgm:cxn modelId="{4F2D3929-C509-4CCB-A35B-260CA15D1AA7}" srcId="{26CBE472-8F6C-4F84-9318-EA2659457C92}" destId="{CCCD42ED-E8E7-4897-B1E0-E49787906A9E}" srcOrd="1" destOrd="0" parTransId="{477B8D08-F25E-4763-847E-B8A9D46A9145}" sibTransId="{0FC01125-85F9-4151-9D5F-AC54C1436CE5}"/>
    <dgm:cxn modelId="{98337FC2-166C-4B46-9916-39029138925A}" srcId="{F1627773-4584-4FE6-B894-ED449B4E8A7A}" destId="{0495960D-4E52-454B-9190-34E6F9170EA8}" srcOrd="1" destOrd="0" parTransId="{BA8EDB65-853F-416E-B658-2742F537BAE1}" sibTransId="{52C4DF51-1117-4A2D-BEC8-1B68C62D8F48}"/>
    <dgm:cxn modelId="{286731B6-D04F-4305-AFC0-AA4C721AE92D}" type="presOf" srcId="{26CBE472-8F6C-4F84-9318-EA2659457C92}" destId="{D9A09004-386E-4B16-9EFA-1F13D073E740}" srcOrd="0" destOrd="0" presId="urn:microsoft.com/office/officeart/2005/8/layout/vList4"/>
    <dgm:cxn modelId="{4CAC6B6B-D50B-43B3-9071-D92F198FCFB1}" type="presOf" srcId="{F1627773-4584-4FE6-B894-ED449B4E8A7A}" destId="{904CC0C0-D0FD-4C3F-992D-E8431EA94F60}" srcOrd="1" destOrd="0" presId="urn:microsoft.com/office/officeart/2005/8/layout/vList4"/>
    <dgm:cxn modelId="{E27604ED-5B96-4BB9-8EFA-68F569CA096C}" srcId="{26CBE472-8F6C-4F84-9318-EA2659457C92}" destId="{F1627773-4584-4FE6-B894-ED449B4E8A7A}" srcOrd="0" destOrd="0" parTransId="{E3FFF3F8-46E7-429F-9A59-7EF02DA9F7CA}" sibTransId="{C74F333C-FD8C-4990-A486-73F863599FD1}"/>
    <dgm:cxn modelId="{EC9AF921-FAF3-4C1B-AC99-E8E14C4AFA26}" type="presOf" srcId="{433FCF51-2A56-42E0-AE2A-535687EF3A94}" destId="{B19A3C9D-D013-4550-989E-7CB5C2FD83A9}" srcOrd="1" destOrd="0" presId="urn:microsoft.com/office/officeart/2005/8/layout/vList4"/>
    <dgm:cxn modelId="{4B92A1B5-5896-4793-B806-06FC52690832}" type="presOf" srcId="{42C8D9DD-9B8A-47A0-A198-E827C78BC661}" destId="{9BC8082A-E295-4BB8-A9E7-2547847D1E7C}" srcOrd="0" destOrd="3" presId="urn:microsoft.com/office/officeart/2005/8/layout/vList4"/>
    <dgm:cxn modelId="{CFE412F2-8605-499B-BC0B-935E8595FD5E}" type="presOf" srcId="{433FCF51-2A56-42E0-AE2A-535687EF3A94}" destId="{820C17DA-9856-4270-AA02-E975026D8A81}" srcOrd="0" destOrd="0" presId="urn:microsoft.com/office/officeart/2005/8/layout/vList4"/>
    <dgm:cxn modelId="{0E425E4A-85C1-487A-B48F-D1030529E2C7}" type="presOf" srcId="{0495960D-4E52-454B-9190-34E6F9170EA8}" destId="{904CC0C0-D0FD-4C3F-992D-E8431EA94F60}" srcOrd="1" destOrd="2" presId="urn:microsoft.com/office/officeart/2005/8/layout/vList4"/>
    <dgm:cxn modelId="{7DC463E7-9CD3-4E38-88B6-3FA9F39829A4}" type="presOf" srcId="{321F49AB-F046-451C-BA87-6327C89D6C0D}" destId="{9BC8082A-E295-4BB8-A9E7-2547847D1E7C}" srcOrd="0" destOrd="1" presId="urn:microsoft.com/office/officeart/2005/8/layout/vList4"/>
    <dgm:cxn modelId="{94431694-63E1-4125-BB75-50F80BA2FE3D}" type="presOf" srcId="{CCCD42ED-E8E7-4897-B1E0-E49787906A9E}" destId="{AA4923DD-A25C-4632-98BD-422DA7C7C55D}" srcOrd="1" destOrd="0" presId="urn:microsoft.com/office/officeart/2005/8/layout/vList4"/>
    <dgm:cxn modelId="{C4D9427A-DA19-42E4-939C-42483084495E}" type="presOf" srcId="{42C8D9DD-9B8A-47A0-A198-E827C78BC661}" destId="{904CC0C0-D0FD-4C3F-992D-E8431EA94F60}" srcOrd="1" destOrd="3" presId="urn:microsoft.com/office/officeart/2005/8/layout/vList4"/>
    <dgm:cxn modelId="{9422B61D-E35D-4164-A738-7B13272DC772}" srcId="{F1627773-4584-4FE6-B894-ED449B4E8A7A}" destId="{321F49AB-F046-451C-BA87-6327C89D6C0D}" srcOrd="0" destOrd="0" parTransId="{1DEF50FB-A812-4136-85A5-1B166117D8F3}" sibTransId="{B3591549-4EF4-43BF-B423-6FB89267145A}"/>
    <dgm:cxn modelId="{602314AD-FE48-4390-9BCD-9BAD091F2C49}" type="presOf" srcId="{CCCD42ED-E8E7-4897-B1E0-E49787906A9E}" destId="{0D191D33-4498-42B3-B937-26CF9B6485FF}" srcOrd="0" destOrd="0" presId="urn:microsoft.com/office/officeart/2005/8/layout/vList4"/>
    <dgm:cxn modelId="{81FC9478-D70B-41B1-86E2-D1ABF3ACC282}" srcId="{26CBE472-8F6C-4F84-9318-EA2659457C92}" destId="{433FCF51-2A56-42E0-AE2A-535687EF3A94}" srcOrd="2" destOrd="0" parTransId="{ECB8F2A3-45EE-477D-A26C-1F4B68E365F6}" sibTransId="{F4D33178-AED7-471F-AB8C-6188F02DFAEA}"/>
    <dgm:cxn modelId="{51278B6C-D975-4836-9028-48C2C862DB12}" type="presOf" srcId="{F1627773-4584-4FE6-B894-ED449B4E8A7A}" destId="{9BC8082A-E295-4BB8-A9E7-2547847D1E7C}" srcOrd="0" destOrd="0" presId="urn:microsoft.com/office/officeart/2005/8/layout/vList4"/>
    <dgm:cxn modelId="{135CA0CD-C1BA-40B5-9042-6B3C2AEC37FE}" srcId="{F1627773-4584-4FE6-B894-ED449B4E8A7A}" destId="{42C8D9DD-9B8A-47A0-A198-E827C78BC661}" srcOrd="2" destOrd="0" parTransId="{CB20A445-E56F-4F9C-9DE6-ECE2E1CD73CC}" sibTransId="{DC0A1415-8FFE-41E3-B616-084B374FC7E8}"/>
    <dgm:cxn modelId="{50405C7B-8537-4138-80C6-BBEF4F5E5B3C}" type="presParOf" srcId="{D9A09004-386E-4B16-9EFA-1F13D073E740}" destId="{4B08FDD6-583E-464A-BD31-D5BBBC3D2B7A}" srcOrd="0" destOrd="0" presId="urn:microsoft.com/office/officeart/2005/8/layout/vList4"/>
    <dgm:cxn modelId="{64EF5974-6317-4162-AC61-98424AB26DE2}" type="presParOf" srcId="{4B08FDD6-583E-464A-BD31-D5BBBC3D2B7A}" destId="{9BC8082A-E295-4BB8-A9E7-2547847D1E7C}" srcOrd="0" destOrd="0" presId="urn:microsoft.com/office/officeart/2005/8/layout/vList4"/>
    <dgm:cxn modelId="{1024C401-D4B2-491E-8842-83FFB09A4910}" type="presParOf" srcId="{4B08FDD6-583E-464A-BD31-D5BBBC3D2B7A}" destId="{1221A1C4-51E4-4B59-9831-11CBF7DC8FD2}" srcOrd="1" destOrd="0" presId="urn:microsoft.com/office/officeart/2005/8/layout/vList4"/>
    <dgm:cxn modelId="{FF8D8B76-289D-4BFE-A65E-C3D42906E173}" type="presParOf" srcId="{4B08FDD6-583E-464A-BD31-D5BBBC3D2B7A}" destId="{904CC0C0-D0FD-4C3F-992D-E8431EA94F60}" srcOrd="2" destOrd="0" presId="urn:microsoft.com/office/officeart/2005/8/layout/vList4"/>
    <dgm:cxn modelId="{41F4B594-4C8A-4E9A-98D7-7AE9D8B1092B}" type="presParOf" srcId="{D9A09004-386E-4B16-9EFA-1F13D073E740}" destId="{595AAACF-0B69-4336-ACBF-B1527CD1FC89}" srcOrd="1" destOrd="0" presId="urn:microsoft.com/office/officeart/2005/8/layout/vList4"/>
    <dgm:cxn modelId="{6C75E4BE-0D0A-4145-9767-D2CB3EE678FE}" type="presParOf" srcId="{D9A09004-386E-4B16-9EFA-1F13D073E740}" destId="{82E109CF-E9DB-4AA7-9849-34F095940C49}" srcOrd="2" destOrd="0" presId="urn:microsoft.com/office/officeart/2005/8/layout/vList4"/>
    <dgm:cxn modelId="{E3D56CEA-DD6E-4684-95D0-58D31C893B86}" type="presParOf" srcId="{82E109CF-E9DB-4AA7-9849-34F095940C49}" destId="{0D191D33-4498-42B3-B937-26CF9B6485FF}" srcOrd="0" destOrd="0" presId="urn:microsoft.com/office/officeart/2005/8/layout/vList4"/>
    <dgm:cxn modelId="{DFC16CEF-8B79-4766-83FB-74A039EE3E27}" type="presParOf" srcId="{82E109CF-E9DB-4AA7-9849-34F095940C49}" destId="{F4FA40DD-2D61-41F7-B009-BE1B18CBEAD3}" srcOrd="1" destOrd="0" presId="urn:microsoft.com/office/officeart/2005/8/layout/vList4"/>
    <dgm:cxn modelId="{D911E621-F4F5-4A94-A667-0EB8935C029A}" type="presParOf" srcId="{82E109CF-E9DB-4AA7-9849-34F095940C49}" destId="{AA4923DD-A25C-4632-98BD-422DA7C7C55D}" srcOrd="2" destOrd="0" presId="urn:microsoft.com/office/officeart/2005/8/layout/vList4"/>
    <dgm:cxn modelId="{28EBB8C8-E542-4D4B-93F0-3B79E2D723C9}" type="presParOf" srcId="{D9A09004-386E-4B16-9EFA-1F13D073E740}" destId="{D0A9CD35-1845-4434-B88D-61B6D90BAB51}" srcOrd="3" destOrd="0" presId="urn:microsoft.com/office/officeart/2005/8/layout/vList4"/>
    <dgm:cxn modelId="{4F49802F-F379-400A-85A8-198BB4CF8AAC}" type="presParOf" srcId="{D9A09004-386E-4B16-9EFA-1F13D073E740}" destId="{198BED30-7C60-48D2-BBCA-E063B2F36829}" srcOrd="4" destOrd="0" presId="urn:microsoft.com/office/officeart/2005/8/layout/vList4"/>
    <dgm:cxn modelId="{240BB38C-6077-4931-82AC-B9EC97D49021}" type="presParOf" srcId="{198BED30-7C60-48D2-BBCA-E063B2F36829}" destId="{820C17DA-9856-4270-AA02-E975026D8A81}" srcOrd="0" destOrd="0" presId="urn:microsoft.com/office/officeart/2005/8/layout/vList4"/>
    <dgm:cxn modelId="{97AFEF02-790E-47C8-B9EE-D796DFF93D76}" type="presParOf" srcId="{198BED30-7C60-48D2-BBCA-E063B2F36829}" destId="{2065ED72-47D3-44DA-9F0D-2F33C400A70A}" srcOrd="1" destOrd="0" presId="urn:microsoft.com/office/officeart/2005/8/layout/vList4"/>
    <dgm:cxn modelId="{052EAB15-F34D-43B7-9F9E-D9259187B06E}" type="presParOf" srcId="{198BED30-7C60-48D2-BBCA-E063B2F36829}" destId="{B19A3C9D-D013-4550-989E-7CB5C2FD83A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E548A1-1213-43AD-A7DC-9ED03CE481EB}" type="doc">
      <dgm:prSet loTypeId="urn:microsoft.com/office/officeart/2005/8/layout/vList4" loCatId="list" qsTypeId="urn:microsoft.com/office/officeart/2005/8/quickstyle/simple1" qsCatId="simple" csTypeId="urn:microsoft.com/office/officeart/2005/8/colors/accent6_2" csCatId="accent6" phldr="1"/>
      <dgm:spPr/>
    </dgm:pt>
    <dgm:pt modelId="{712AB922-C269-4E04-B301-0BA89244F206}">
      <dgm:prSet phldrT="[Текст]" custT="1"/>
      <dgm:spPr/>
      <dgm:t>
        <a:bodyPr/>
        <a:lstStyle/>
        <a:p>
          <a:pPr marL="266700" indent="0" algn="just">
            <a:tabLst>
              <a:tab pos="180975" algn="l"/>
              <a:tab pos="266700" algn="l"/>
            </a:tabLst>
          </a:pPr>
          <a:r>
            <a:rPr lang="uk-UA" sz="1500" b="1" dirty="0" smtClean="0">
              <a:latin typeface="Arial" panose="020B0604020202020204" pitchFamily="34" charset="0"/>
              <a:cs typeface="Arial" panose="020B0604020202020204" pitchFamily="34" charset="0"/>
            </a:rPr>
            <a:t>Проведено 87 профілактичних рейдів, в ході яких обстежено житлово-побутові умови проживання 90 сімей</a:t>
          </a:r>
          <a:endParaRPr lang="ru-RU" sz="15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507FB8-428E-444D-BC30-63096F472679}" type="parTrans" cxnId="{BC14C18E-09EC-4D7A-8C13-BBF3C8CC0483}">
      <dgm:prSet/>
      <dgm:spPr/>
      <dgm:t>
        <a:bodyPr/>
        <a:lstStyle/>
        <a:p>
          <a:endParaRPr lang="ru-RU"/>
        </a:p>
      </dgm:t>
    </dgm:pt>
    <dgm:pt modelId="{57F58073-6409-49EF-A6C2-7E21A51D6824}" type="sibTrans" cxnId="{BC14C18E-09EC-4D7A-8C13-BBF3C8CC0483}">
      <dgm:prSet/>
      <dgm:spPr/>
      <dgm:t>
        <a:bodyPr/>
        <a:lstStyle/>
        <a:p>
          <a:endParaRPr lang="ru-RU"/>
        </a:p>
      </dgm:t>
    </dgm:pt>
    <dgm:pt modelId="{3552D8FB-E10D-41D9-AA5A-F7D9B32CCEE8}">
      <dgm:prSet phldrT="[Текст]" custT="1"/>
      <dgm:spPr/>
      <dgm:t>
        <a:bodyPr/>
        <a:lstStyle/>
        <a:p>
          <a:pPr marL="180975" indent="0" algn="just"/>
          <a:r>
            <a:rPr lang="uk-UA" sz="1500" b="1" dirty="0" smtClean="0">
              <a:latin typeface="Arial" panose="020B0604020202020204" pitchFamily="34" charset="0"/>
              <a:cs typeface="Arial" panose="020B0604020202020204" pitchFamily="34" charset="0"/>
            </a:rPr>
            <a:t>З нагоди відзначення Різдвяних та Новорічних свят 30 дітей-сиріт, дітей, позбавлених батьківського піклування, дітей, які перебувають в складних життєвих обставинах та дітей, які тимчасово переміщені на територію громади отримали подарунки у вигляді солодощів</a:t>
          </a:r>
          <a:endParaRPr lang="ru-RU" sz="15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A09014-ED47-4B43-8D35-D19E34F080D0}" type="parTrans" cxnId="{1CBF85F8-7E71-4470-8790-A7F1547EE3A8}">
      <dgm:prSet/>
      <dgm:spPr/>
      <dgm:t>
        <a:bodyPr/>
        <a:lstStyle/>
        <a:p>
          <a:endParaRPr lang="ru-RU"/>
        </a:p>
      </dgm:t>
    </dgm:pt>
    <dgm:pt modelId="{A7644E2E-0216-4029-A2F5-13FC11F6B838}" type="sibTrans" cxnId="{1CBF85F8-7E71-4470-8790-A7F1547EE3A8}">
      <dgm:prSet/>
      <dgm:spPr/>
      <dgm:t>
        <a:bodyPr/>
        <a:lstStyle/>
        <a:p>
          <a:endParaRPr lang="ru-RU"/>
        </a:p>
      </dgm:t>
    </dgm:pt>
    <dgm:pt modelId="{904E7A09-516A-4F6B-A55A-5A345335A30B}">
      <dgm:prSet custT="1"/>
      <dgm:spPr/>
      <dgm:t>
        <a:bodyPr/>
        <a:lstStyle/>
        <a:p>
          <a:pPr marL="180975" indent="0" algn="just"/>
          <a:r>
            <a:rPr lang="uk-UA" sz="1500" b="1" dirty="0" smtClean="0">
              <a:latin typeface="Arial" panose="020B0604020202020204" pitchFamily="34" charset="0"/>
              <a:cs typeface="Arial" panose="020B0604020202020204" pitchFamily="34" charset="0"/>
            </a:rPr>
            <a:t>Проведено 12 засідань комісії з питань захисту прав дитини Городоцької сільської ради та прийнято 9 рішень органу опіки та піклування</a:t>
          </a:r>
        </a:p>
      </dgm:t>
    </dgm:pt>
    <dgm:pt modelId="{8C028EDE-7341-4732-83E8-C4FAF8DEB064}" type="parTrans" cxnId="{3DBDE8F3-7690-4C63-B133-84CF76652C41}">
      <dgm:prSet/>
      <dgm:spPr/>
      <dgm:t>
        <a:bodyPr/>
        <a:lstStyle/>
        <a:p>
          <a:endParaRPr lang="ru-RU"/>
        </a:p>
      </dgm:t>
    </dgm:pt>
    <dgm:pt modelId="{EC57A5BD-1873-4424-BAD1-8419FD85A8E0}" type="sibTrans" cxnId="{3DBDE8F3-7690-4C63-B133-84CF76652C41}">
      <dgm:prSet/>
      <dgm:spPr/>
      <dgm:t>
        <a:bodyPr/>
        <a:lstStyle/>
        <a:p>
          <a:endParaRPr lang="ru-RU"/>
        </a:p>
      </dgm:t>
    </dgm:pt>
    <dgm:pt modelId="{F8B1F103-88AB-4405-9684-DB952321DB4E}">
      <dgm:prSet custT="1"/>
      <dgm:spPr/>
      <dgm:t>
        <a:bodyPr/>
        <a:lstStyle/>
        <a:p>
          <a:pPr marL="180975" indent="0" algn="just"/>
          <a:r>
            <a:rPr lang="uk-UA" sz="1500" b="1" dirty="0" smtClean="0">
              <a:latin typeface="Arial" panose="020B0604020202020204" pitchFamily="34" charset="0"/>
              <a:cs typeface="Arial" panose="020B0604020202020204" pitchFamily="34" charset="0"/>
            </a:rPr>
            <a:t>До Дня захисту дітей 33 дитини із числа дітей-сиріт, дітей, позбавлених батьківського піклування, дітей, які перебувають в складних життєвих обставинах та дітей, які тимчасово переміщені на територію громади отримали подарунки у вигляді продуктових пакетів</a:t>
          </a:r>
          <a:endParaRPr lang="uk-UA" sz="15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10F4F0-697D-403D-9596-CA0B225A1B38}" type="parTrans" cxnId="{A1C73CB3-B810-4ABF-832F-B3699B743621}">
      <dgm:prSet/>
      <dgm:spPr/>
      <dgm:t>
        <a:bodyPr/>
        <a:lstStyle/>
        <a:p>
          <a:endParaRPr lang="ru-RU"/>
        </a:p>
      </dgm:t>
    </dgm:pt>
    <dgm:pt modelId="{0967711B-35FD-459A-A2C7-49137E7117C9}" type="sibTrans" cxnId="{A1C73CB3-B810-4ABF-832F-B3699B743621}">
      <dgm:prSet/>
      <dgm:spPr/>
      <dgm:t>
        <a:bodyPr/>
        <a:lstStyle/>
        <a:p>
          <a:endParaRPr lang="ru-RU"/>
        </a:p>
      </dgm:t>
    </dgm:pt>
    <dgm:pt modelId="{EA307EA8-1F84-4203-B5B5-30CC6AEB62E8}">
      <dgm:prSet custT="1"/>
      <dgm:spPr/>
      <dgm:t>
        <a:bodyPr/>
        <a:lstStyle/>
        <a:p>
          <a:pPr marL="180975" indent="0"/>
          <a:r>
            <a:rPr lang="uk-UA" sz="1500" b="1" dirty="0" smtClean="0">
              <a:latin typeface="Arial" panose="020B0604020202020204" pitchFamily="34" charset="0"/>
              <a:cs typeface="Arial" panose="020B0604020202020204" pitchFamily="34" charset="0"/>
            </a:rPr>
            <a:t>Спеціалісти служби взяли участь у 24 судових засіданнях щодо захисту прав та інтересів дітей</a:t>
          </a:r>
          <a:endParaRPr lang="uk-UA" sz="15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248CAF-406C-44CE-903C-78D67CDF2FF2}" type="parTrans" cxnId="{F918E61A-53CB-4D3B-A907-4826E0C71B9B}">
      <dgm:prSet/>
      <dgm:spPr/>
      <dgm:t>
        <a:bodyPr/>
        <a:lstStyle/>
        <a:p>
          <a:endParaRPr lang="ru-RU"/>
        </a:p>
      </dgm:t>
    </dgm:pt>
    <dgm:pt modelId="{77681163-D508-42B4-B24C-B7AA5BDFAD8B}" type="sibTrans" cxnId="{F918E61A-53CB-4D3B-A907-4826E0C71B9B}">
      <dgm:prSet/>
      <dgm:spPr/>
      <dgm:t>
        <a:bodyPr/>
        <a:lstStyle/>
        <a:p>
          <a:endParaRPr lang="ru-RU"/>
        </a:p>
      </dgm:t>
    </dgm:pt>
    <dgm:pt modelId="{FC47AF74-80AE-4777-883E-F07E29EBA2E1}" type="pres">
      <dgm:prSet presAssocID="{CEE548A1-1213-43AD-A7DC-9ED03CE481EB}" presName="linear" presStyleCnt="0">
        <dgm:presLayoutVars>
          <dgm:dir/>
          <dgm:resizeHandles val="exact"/>
        </dgm:presLayoutVars>
      </dgm:prSet>
      <dgm:spPr/>
    </dgm:pt>
    <dgm:pt modelId="{CABD9862-FA6B-440F-A815-7B2EC967BEB1}" type="pres">
      <dgm:prSet presAssocID="{904E7A09-516A-4F6B-A55A-5A345335A30B}" presName="comp" presStyleCnt="0"/>
      <dgm:spPr/>
    </dgm:pt>
    <dgm:pt modelId="{1C3F08E6-F3E7-4AB1-9BC2-96C4352D6753}" type="pres">
      <dgm:prSet presAssocID="{904E7A09-516A-4F6B-A55A-5A345335A30B}" presName="box" presStyleLbl="node1" presStyleIdx="0" presStyleCnt="5" custScaleY="83758"/>
      <dgm:spPr/>
      <dgm:t>
        <a:bodyPr/>
        <a:lstStyle/>
        <a:p>
          <a:endParaRPr lang="ru-RU"/>
        </a:p>
      </dgm:t>
    </dgm:pt>
    <dgm:pt modelId="{C04CE271-FBC9-45E2-A65D-5BD6959D651A}" type="pres">
      <dgm:prSet presAssocID="{904E7A09-516A-4F6B-A55A-5A345335A30B}" presName="img" presStyleLbl="fgImgPlace1" presStyleIdx="0" presStyleCnt="5" custScaleX="101684" custScaleY="12499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EC7D1DDE-A8B3-47EB-B7DF-0687C8E168D0}" type="pres">
      <dgm:prSet presAssocID="{904E7A09-516A-4F6B-A55A-5A345335A30B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B423EE-AACB-40D1-8EAE-779B49001CFF}" type="pres">
      <dgm:prSet presAssocID="{EC57A5BD-1873-4424-BAD1-8419FD85A8E0}" presName="spacer" presStyleCnt="0"/>
      <dgm:spPr/>
    </dgm:pt>
    <dgm:pt modelId="{1B8F94CC-A359-4A32-B6F7-D2BCF09FAA3E}" type="pres">
      <dgm:prSet presAssocID="{712AB922-C269-4E04-B301-0BA89244F206}" presName="comp" presStyleCnt="0"/>
      <dgm:spPr/>
    </dgm:pt>
    <dgm:pt modelId="{1B4AE312-1720-4578-804E-7F123F6EA188}" type="pres">
      <dgm:prSet presAssocID="{712AB922-C269-4E04-B301-0BA89244F206}" presName="box" presStyleLbl="node1" presStyleIdx="1" presStyleCnt="5" custScaleY="90782"/>
      <dgm:spPr/>
      <dgm:t>
        <a:bodyPr/>
        <a:lstStyle/>
        <a:p>
          <a:endParaRPr lang="ru-RU"/>
        </a:p>
      </dgm:t>
    </dgm:pt>
    <dgm:pt modelId="{97FB1AE2-F38B-40B9-9F8C-5130512D3BBB}" type="pres">
      <dgm:prSet presAssocID="{712AB922-C269-4E04-B301-0BA89244F206}" presName="img" presStyleLbl="fgImgPlace1" presStyleIdx="1" presStyleCnt="5" custScaleX="103699" custScaleY="13150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054E08D8-3778-445F-B001-F218932CC883}" type="pres">
      <dgm:prSet presAssocID="{712AB922-C269-4E04-B301-0BA89244F206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55F856-7219-4C2C-8213-B158F4068503}" type="pres">
      <dgm:prSet presAssocID="{57F58073-6409-49EF-A6C2-7E21A51D6824}" presName="spacer" presStyleCnt="0"/>
      <dgm:spPr/>
    </dgm:pt>
    <dgm:pt modelId="{1DB62CBC-175A-4DE0-A28C-9FB3BCE18636}" type="pres">
      <dgm:prSet presAssocID="{EA307EA8-1F84-4203-B5B5-30CC6AEB62E8}" presName="comp" presStyleCnt="0"/>
      <dgm:spPr/>
    </dgm:pt>
    <dgm:pt modelId="{6D1DF50C-49B2-4D46-AAE4-4EC389DC6E6F}" type="pres">
      <dgm:prSet presAssocID="{EA307EA8-1F84-4203-B5B5-30CC6AEB62E8}" presName="box" presStyleLbl="node1" presStyleIdx="2" presStyleCnt="5" custScaleY="76258"/>
      <dgm:spPr/>
      <dgm:t>
        <a:bodyPr/>
        <a:lstStyle/>
        <a:p>
          <a:endParaRPr lang="ru-RU"/>
        </a:p>
      </dgm:t>
    </dgm:pt>
    <dgm:pt modelId="{9B1614B3-FBA2-451F-A537-318723E35556}" type="pres">
      <dgm:prSet presAssocID="{EA307EA8-1F84-4203-B5B5-30CC6AEB62E8}" presName="img" presStyleLbl="fgImgPlace1" presStyleIdx="2" presStyleCnt="5" custScaleX="102491" custScaleY="110349" custLinFactNeighborX="-2317" custLinFactNeighborY="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94BB447-A516-48E9-91E3-38352D6D64E0}" type="pres">
      <dgm:prSet presAssocID="{EA307EA8-1F84-4203-B5B5-30CC6AEB62E8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C7BFBA-108C-4AB4-9690-E18861884F2D}" type="pres">
      <dgm:prSet presAssocID="{77681163-D508-42B4-B24C-B7AA5BDFAD8B}" presName="spacer" presStyleCnt="0"/>
      <dgm:spPr/>
    </dgm:pt>
    <dgm:pt modelId="{53E1FE30-F581-4FCF-AE6A-318456EB15DE}" type="pres">
      <dgm:prSet presAssocID="{F8B1F103-88AB-4405-9684-DB952321DB4E}" presName="comp" presStyleCnt="0"/>
      <dgm:spPr/>
    </dgm:pt>
    <dgm:pt modelId="{E99B89F7-922E-4946-BB2A-2287358C207D}" type="pres">
      <dgm:prSet presAssocID="{F8B1F103-88AB-4405-9684-DB952321DB4E}" presName="box" presStyleLbl="node1" presStyleIdx="3" presStyleCnt="5" custScaleY="112220"/>
      <dgm:spPr/>
      <dgm:t>
        <a:bodyPr/>
        <a:lstStyle/>
        <a:p>
          <a:endParaRPr lang="ru-RU"/>
        </a:p>
      </dgm:t>
    </dgm:pt>
    <dgm:pt modelId="{FB53754D-7FDF-4744-8135-16F4E6187F8C}" type="pres">
      <dgm:prSet presAssocID="{F8B1F103-88AB-4405-9684-DB952321DB4E}" presName="img" presStyleLbl="fgImgPlace1" presStyleIdx="3" presStyleCnt="5" custScaleX="105638" custScaleY="11933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DBAD8805-3A68-427B-A9E1-8F4CE75258F3}" type="pres">
      <dgm:prSet presAssocID="{F8B1F103-88AB-4405-9684-DB952321DB4E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87C3E8-0F2E-41B0-B86A-EB617AB4F1A5}" type="pres">
      <dgm:prSet presAssocID="{0967711B-35FD-459A-A2C7-49137E7117C9}" presName="spacer" presStyleCnt="0"/>
      <dgm:spPr/>
    </dgm:pt>
    <dgm:pt modelId="{3350E3DE-525E-4E80-B5A9-5A253B77A8EA}" type="pres">
      <dgm:prSet presAssocID="{3552D8FB-E10D-41D9-AA5A-F7D9B32CCEE8}" presName="comp" presStyleCnt="0"/>
      <dgm:spPr/>
    </dgm:pt>
    <dgm:pt modelId="{CB24EA5B-4CAD-4591-AAD4-A0E6EA752E72}" type="pres">
      <dgm:prSet presAssocID="{3552D8FB-E10D-41D9-AA5A-F7D9B32CCEE8}" presName="box" presStyleLbl="node1" presStyleIdx="4" presStyleCnt="5"/>
      <dgm:spPr/>
      <dgm:t>
        <a:bodyPr/>
        <a:lstStyle/>
        <a:p>
          <a:endParaRPr lang="ru-RU"/>
        </a:p>
      </dgm:t>
    </dgm:pt>
    <dgm:pt modelId="{6D109D52-0ED4-48DE-8920-D54209ECF8DF}" type="pres">
      <dgm:prSet presAssocID="{3552D8FB-E10D-41D9-AA5A-F7D9B32CCEE8}" presName="img" presStyleLbl="fgImgPlace1" presStyleIdx="4" presStyleCnt="5" custScaleX="105638" custScaleY="119481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BFA8C189-20C3-4533-AB38-0FFD542E4351}" type="pres">
      <dgm:prSet presAssocID="{3552D8FB-E10D-41D9-AA5A-F7D9B32CCEE8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37E0CB-69FE-49AA-93AF-CFB3293E7B0E}" type="presOf" srcId="{712AB922-C269-4E04-B301-0BA89244F206}" destId="{1B4AE312-1720-4578-804E-7F123F6EA188}" srcOrd="0" destOrd="0" presId="urn:microsoft.com/office/officeart/2005/8/layout/vList4"/>
    <dgm:cxn modelId="{F7CB0B47-3E6E-46BE-80C6-46322EBF30D8}" type="presOf" srcId="{EA307EA8-1F84-4203-B5B5-30CC6AEB62E8}" destId="{6D1DF50C-49B2-4D46-AAE4-4EC389DC6E6F}" srcOrd="0" destOrd="0" presId="urn:microsoft.com/office/officeart/2005/8/layout/vList4"/>
    <dgm:cxn modelId="{3DBDE8F3-7690-4C63-B133-84CF76652C41}" srcId="{CEE548A1-1213-43AD-A7DC-9ED03CE481EB}" destId="{904E7A09-516A-4F6B-A55A-5A345335A30B}" srcOrd="0" destOrd="0" parTransId="{8C028EDE-7341-4732-83E8-C4FAF8DEB064}" sibTransId="{EC57A5BD-1873-4424-BAD1-8419FD85A8E0}"/>
    <dgm:cxn modelId="{084777C3-0A28-4214-BE67-E8F1D77A4345}" type="presOf" srcId="{712AB922-C269-4E04-B301-0BA89244F206}" destId="{054E08D8-3778-445F-B001-F218932CC883}" srcOrd="1" destOrd="0" presId="urn:microsoft.com/office/officeart/2005/8/layout/vList4"/>
    <dgm:cxn modelId="{1CBF85F8-7E71-4470-8790-A7F1547EE3A8}" srcId="{CEE548A1-1213-43AD-A7DC-9ED03CE481EB}" destId="{3552D8FB-E10D-41D9-AA5A-F7D9B32CCEE8}" srcOrd="4" destOrd="0" parTransId="{C9A09014-ED47-4B43-8D35-D19E34F080D0}" sibTransId="{A7644E2E-0216-4029-A2F5-13FC11F6B838}"/>
    <dgm:cxn modelId="{B0A6BEE5-0916-4B14-9461-E295CEF5937C}" type="presOf" srcId="{F8B1F103-88AB-4405-9684-DB952321DB4E}" destId="{E99B89F7-922E-4946-BB2A-2287358C207D}" srcOrd="0" destOrd="0" presId="urn:microsoft.com/office/officeart/2005/8/layout/vList4"/>
    <dgm:cxn modelId="{BC14C18E-09EC-4D7A-8C13-BBF3C8CC0483}" srcId="{CEE548A1-1213-43AD-A7DC-9ED03CE481EB}" destId="{712AB922-C269-4E04-B301-0BA89244F206}" srcOrd="1" destOrd="0" parTransId="{71507FB8-428E-444D-BC30-63096F472679}" sibTransId="{57F58073-6409-49EF-A6C2-7E21A51D6824}"/>
    <dgm:cxn modelId="{93B44E95-384F-4592-B678-C4F67FAF4F66}" type="presOf" srcId="{3552D8FB-E10D-41D9-AA5A-F7D9B32CCEE8}" destId="{BFA8C189-20C3-4533-AB38-0FFD542E4351}" srcOrd="1" destOrd="0" presId="urn:microsoft.com/office/officeart/2005/8/layout/vList4"/>
    <dgm:cxn modelId="{491037D6-4D9A-453F-BD33-56A07A5280DA}" type="presOf" srcId="{F8B1F103-88AB-4405-9684-DB952321DB4E}" destId="{DBAD8805-3A68-427B-A9E1-8F4CE75258F3}" srcOrd="1" destOrd="0" presId="urn:microsoft.com/office/officeart/2005/8/layout/vList4"/>
    <dgm:cxn modelId="{549C6F46-27FD-48C7-B306-E501B6B465AB}" type="presOf" srcId="{3552D8FB-E10D-41D9-AA5A-F7D9B32CCEE8}" destId="{CB24EA5B-4CAD-4591-AAD4-A0E6EA752E72}" srcOrd="0" destOrd="0" presId="urn:microsoft.com/office/officeart/2005/8/layout/vList4"/>
    <dgm:cxn modelId="{ED5E9B00-A26F-4285-BC8E-C740525F2EB3}" type="presOf" srcId="{904E7A09-516A-4F6B-A55A-5A345335A30B}" destId="{1C3F08E6-F3E7-4AB1-9BC2-96C4352D6753}" srcOrd="0" destOrd="0" presId="urn:microsoft.com/office/officeart/2005/8/layout/vList4"/>
    <dgm:cxn modelId="{6C3B721C-11F3-4BE4-B936-BEFD860C892B}" type="presOf" srcId="{EA307EA8-1F84-4203-B5B5-30CC6AEB62E8}" destId="{194BB447-A516-48E9-91E3-38352D6D64E0}" srcOrd="1" destOrd="0" presId="urn:microsoft.com/office/officeart/2005/8/layout/vList4"/>
    <dgm:cxn modelId="{F918E61A-53CB-4D3B-A907-4826E0C71B9B}" srcId="{CEE548A1-1213-43AD-A7DC-9ED03CE481EB}" destId="{EA307EA8-1F84-4203-B5B5-30CC6AEB62E8}" srcOrd="2" destOrd="0" parTransId="{E5248CAF-406C-44CE-903C-78D67CDF2FF2}" sibTransId="{77681163-D508-42B4-B24C-B7AA5BDFAD8B}"/>
    <dgm:cxn modelId="{B57A8E78-5B96-40ED-ACDD-9009872015E2}" type="presOf" srcId="{CEE548A1-1213-43AD-A7DC-9ED03CE481EB}" destId="{FC47AF74-80AE-4777-883E-F07E29EBA2E1}" srcOrd="0" destOrd="0" presId="urn:microsoft.com/office/officeart/2005/8/layout/vList4"/>
    <dgm:cxn modelId="{A1C73CB3-B810-4ABF-832F-B3699B743621}" srcId="{CEE548A1-1213-43AD-A7DC-9ED03CE481EB}" destId="{F8B1F103-88AB-4405-9684-DB952321DB4E}" srcOrd="3" destOrd="0" parTransId="{0110F4F0-697D-403D-9596-CA0B225A1B38}" sibTransId="{0967711B-35FD-459A-A2C7-49137E7117C9}"/>
    <dgm:cxn modelId="{B2272735-A05D-4D0E-88B9-DF6F9685A042}" type="presOf" srcId="{904E7A09-516A-4F6B-A55A-5A345335A30B}" destId="{EC7D1DDE-A8B3-47EB-B7DF-0687C8E168D0}" srcOrd="1" destOrd="0" presId="urn:microsoft.com/office/officeart/2005/8/layout/vList4"/>
    <dgm:cxn modelId="{B10F9984-8BF7-4CE9-80B0-03F0474C723F}" type="presParOf" srcId="{FC47AF74-80AE-4777-883E-F07E29EBA2E1}" destId="{CABD9862-FA6B-440F-A815-7B2EC967BEB1}" srcOrd="0" destOrd="0" presId="urn:microsoft.com/office/officeart/2005/8/layout/vList4"/>
    <dgm:cxn modelId="{8B66E487-64EA-48D6-8FC3-44448811A600}" type="presParOf" srcId="{CABD9862-FA6B-440F-A815-7B2EC967BEB1}" destId="{1C3F08E6-F3E7-4AB1-9BC2-96C4352D6753}" srcOrd="0" destOrd="0" presId="urn:microsoft.com/office/officeart/2005/8/layout/vList4"/>
    <dgm:cxn modelId="{2A8E4185-2F40-46C9-942D-4BE8B4D64AF4}" type="presParOf" srcId="{CABD9862-FA6B-440F-A815-7B2EC967BEB1}" destId="{C04CE271-FBC9-45E2-A65D-5BD6959D651A}" srcOrd="1" destOrd="0" presId="urn:microsoft.com/office/officeart/2005/8/layout/vList4"/>
    <dgm:cxn modelId="{F4FD5A2E-346F-4187-BB92-EC25EF47B10B}" type="presParOf" srcId="{CABD9862-FA6B-440F-A815-7B2EC967BEB1}" destId="{EC7D1DDE-A8B3-47EB-B7DF-0687C8E168D0}" srcOrd="2" destOrd="0" presId="urn:microsoft.com/office/officeart/2005/8/layout/vList4"/>
    <dgm:cxn modelId="{78FCD8DC-A969-4F13-B7BA-0A000E597043}" type="presParOf" srcId="{FC47AF74-80AE-4777-883E-F07E29EBA2E1}" destId="{B8B423EE-AACB-40D1-8EAE-779B49001CFF}" srcOrd="1" destOrd="0" presId="urn:microsoft.com/office/officeart/2005/8/layout/vList4"/>
    <dgm:cxn modelId="{8ABA04BA-D954-46F5-9EE3-62492305A089}" type="presParOf" srcId="{FC47AF74-80AE-4777-883E-F07E29EBA2E1}" destId="{1B8F94CC-A359-4A32-B6F7-D2BCF09FAA3E}" srcOrd="2" destOrd="0" presId="urn:microsoft.com/office/officeart/2005/8/layout/vList4"/>
    <dgm:cxn modelId="{2A2297B0-242E-4CFA-9DBA-9076C98EED58}" type="presParOf" srcId="{1B8F94CC-A359-4A32-B6F7-D2BCF09FAA3E}" destId="{1B4AE312-1720-4578-804E-7F123F6EA188}" srcOrd="0" destOrd="0" presId="urn:microsoft.com/office/officeart/2005/8/layout/vList4"/>
    <dgm:cxn modelId="{B0BD5D25-4CA0-4738-A6D9-C962B4886E36}" type="presParOf" srcId="{1B8F94CC-A359-4A32-B6F7-D2BCF09FAA3E}" destId="{97FB1AE2-F38B-40B9-9F8C-5130512D3BBB}" srcOrd="1" destOrd="0" presId="urn:microsoft.com/office/officeart/2005/8/layout/vList4"/>
    <dgm:cxn modelId="{B863E6EB-9B48-4F83-8AE2-087113AA4DF0}" type="presParOf" srcId="{1B8F94CC-A359-4A32-B6F7-D2BCF09FAA3E}" destId="{054E08D8-3778-445F-B001-F218932CC883}" srcOrd="2" destOrd="0" presId="urn:microsoft.com/office/officeart/2005/8/layout/vList4"/>
    <dgm:cxn modelId="{3C98FDD7-144E-44F3-9BB9-52518621E2D4}" type="presParOf" srcId="{FC47AF74-80AE-4777-883E-F07E29EBA2E1}" destId="{9955F856-7219-4C2C-8213-B158F4068503}" srcOrd="3" destOrd="0" presId="urn:microsoft.com/office/officeart/2005/8/layout/vList4"/>
    <dgm:cxn modelId="{3C534F61-41BB-4077-9C03-FDF64334FF85}" type="presParOf" srcId="{FC47AF74-80AE-4777-883E-F07E29EBA2E1}" destId="{1DB62CBC-175A-4DE0-A28C-9FB3BCE18636}" srcOrd="4" destOrd="0" presId="urn:microsoft.com/office/officeart/2005/8/layout/vList4"/>
    <dgm:cxn modelId="{07A66133-AA4C-4607-8670-4AEC97F9ED82}" type="presParOf" srcId="{1DB62CBC-175A-4DE0-A28C-9FB3BCE18636}" destId="{6D1DF50C-49B2-4D46-AAE4-4EC389DC6E6F}" srcOrd="0" destOrd="0" presId="urn:microsoft.com/office/officeart/2005/8/layout/vList4"/>
    <dgm:cxn modelId="{158B27D6-EB5D-4F0D-A350-875FC620DD22}" type="presParOf" srcId="{1DB62CBC-175A-4DE0-A28C-9FB3BCE18636}" destId="{9B1614B3-FBA2-451F-A537-318723E35556}" srcOrd="1" destOrd="0" presId="urn:microsoft.com/office/officeart/2005/8/layout/vList4"/>
    <dgm:cxn modelId="{83898725-5813-445D-A933-CE5FC7FE5DD5}" type="presParOf" srcId="{1DB62CBC-175A-4DE0-A28C-9FB3BCE18636}" destId="{194BB447-A516-48E9-91E3-38352D6D64E0}" srcOrd="2" destOrd="0" presId="urn:microsoft.com/office/officeart/2005/8/layout/vList4"/>
    <dgm:cxn modelId="{4DF8BBB4-621F-485F-9183-82638E5E8944}" type="presParOf" srcId="{FC47AF74-80AE-4777-883E-F07E29EBA2E1}" destId="{FCC7BFBA-108C-4AB4-9690-E18861884F2D}" srcOrd="5" destOrd="0" presId="urn:microsoft.com/office/officeart/2005/8/layout/vList4"/>
    <dgm:cxn modelId="{A71A205F-4B2C-4F3E-AD92-1A6532A45E29}" type="presParOf" srcId="{FC47AF74-80AE-4777-883E-F07E29EBA2E1}" destId="{53E1FE30-F581-4FCF-AE6A-318456EB15DE}" srcOrd="6" destOrd="0" presId="urn:microsoft.com/office/officeart/2005/8/layout/vList4"/>
    <dgm:cxn modelId="{01F3E2C6-670D-455A-A164-F17829374F88}" type="presParOf" srcId="{53E1FE30-F581-4FCF-AE6A-318456EB15DE}" destId="{E99B89F7-922E-4946-BB2A-2287358C207D}" srcOrd="0" destOrd="0" presId="urn:microsoft.com/office/officeart/2005/8/layout/vList4"/>
    <dgm:cxn modelId="{B5527884-E130-4FC1-A91B-2150A0661B4A}" type="presParOf" srcId="{53E1FE30-F581-4FCF-AE6A-318456EB15DE}" destId="{FB53754D-7FDF-4744-8135-16F4E6187F8C}" srcOrd="1" destOrd="0" presId="urn:microsoft.com/office/officeart/2005/8/layout/vList4"/>
    <dgm:cxn modelId="{749A4B2B-9F9B-4B94-8F01-485DA8D144FE}" type="presParOf" srcId="{53E1FE30-F581-4FCF-AE6A-318456EB15DE}" destId="{DBAD8805-3A68-427B-A9E1-8F4CE75258F3}" srcOrd="2" destOrd="0" presId="urn:microsoft.com/office/officeart/2005/8/layout/vList4"/>
    <dgm:cxn modelId="{1A36F041-6CBF-4A59-8016-F1BBB3E28E48}" type="presParOf" srcId="{FC47AF74-80AE-4777-883E-F07E29EBA2E1}" destId="{2D87C3E8-0F2E-41B0-B86A-EB617AB4F1A5}" srcOrd="7" destOrd="0" presId="urn:microsoft.com/office/officeart/2005/8/layout/vList4"/>
    <dgm:cxn modelId="{7493DACD-57CE-4640-9A9C-823C60CF554A}" type="presParOf" srcId="{FC47AF74-80AE-4777-883E-F07E29EBA2E1}" destId="{3350E3DE-525E-4E80-B5A9-5A253B77A8EA}" srcOrd="8" destOrd="0" presId="urn:microsoft.com/office/officeart/2005/8/layout/vList4"/>
    <dgm:cxn modelId="{098CE84F-C417-4F86-8673-D437A6C84921}" type="presParOf" srcId="{3350E3DE-525E-4E80-B5A9-5A253B77A8EA}" destId="{CB24EA5B-4CAD-4591-AAD4-A0E6EA752E72}" srcOrd="0" destOrd="0" presId="urn:microsoft.com/office/officeart/2005/8/layout/vList4"/>
    <dgm:cxn modelId="{2B72B152-8A1B-47F7-A194-C9F52F568FCF}" type="presParOf" srcId="{3350E3DE-525E-4E80-B5A9-5A253B77A8EA}" destId="{6D109D52-0ED4-48DE-8920-D54209ECF8DF}" srcOrd="1" destOrd="0" presId="urn:microsoft.com/office/officeart/2005/8/layout/vList4"/>
    <dgm:cxn modelId="{C151E066-4DB3-4167-BBAC-34854C1CB8CD}" type="presParOf" srcId="{3350E3DE-525E-4E80-B5A9-5A253B77A8EA}" destId="{BFA8C189-20C3-4533-AB38-0FFD542E435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B91A15-8BF9-4B61-BED3-B0842E49E676}" type="doc">
      <dgm:prSet loTypeId="urn:microsoft.com/office/officeart/2005/8/layout/process4" loCatId="list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1A10BF81-889E-41EA-9CFE-18C0211924A9}">
      <dgm:prSet custT="1"/>
      <dgm:spPr/>
      <dgm:t>
        <a:bodyPr/>
        <a:lstStyle/>
        <a:p>
          <a:pPr algn="ctr" rtl="0"/>
          <a:r>
            <a:rPr lang="uk-UA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Упродовж 2023 року кошти Городоцької сільської ради – 2 812 531,61грн. були спрямовані на:</a:t>
          </a:r>
          <a:endParaRPr lang="ru-RU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5586AD-AEFD-41FC-A1C8-D269B80DD77F}" type="parTrans" cxnId="{77EEF4F1-C6FA-4D5D-BA36-2CD99D4A535F}">
      <dgm:prSet/>
      <dgm:spPr/>
      <dgm:t>
        <a:bodyPr/>
        <a:lstStyle/>
        <a:p>
          <a:endParaRPr lang="ru-RU"/>
        </a:p>
      </dgm:t>
    </dgm:pt>
    <dgm:pt modelId="{28DE129E-E932-427F-A098-1AD27E409587}" type="sibTrans" cxnId="{77EEF4F1-C6FA-4D5D-BA36-2CD99D4A535F}">
      <dgm:prSet/>
      <dgm:spPr/>
      <dgm:t>
        <a:bodyPr/>
        <a:lstStyle/>
        <a:p>
          <a:endParaRPr lang="ru-RU"/>
        </a:p>
      </dgm:t>
    </dgm:pt>
    <dgm:pt modelId="{90289728-810F-47FC-BD38-BE59139B83A6}">
      <dgm:prSet custT="1"/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Оплата комунальних послуг – 706 983,35 грн., придбання бензину – 50 710,00 грн. </a:t>
          </a:r>
        </a:p>
      </dgm:t>
    </dgm:pt>
    <dgm:pt modelId="{B8FECEA4-6818-4159-89FB-405EFE2F6011}" type="parTrans" cxnId="{48CD95F9-E8A6-4F55-A32D-A3AE83BB0268}">
      <dgm:prSet/>
      <dgm:spPr/>
      <dgm:t>
        <a:bodyPr/>
        <a:lstStyle/>
        <a:p>
          <a:endParaRPr lang="ru-RU"/>
        </a:p>
      </dgm:t>
    </dgm:pt>
    <dgm:pt modelId="{CAEEFB3A-5A75-453A-9F8D-6F3BA9AF989A}" type="sibTrans" cxnId="{48CD95F9-E8A6-4F55-A32D-A3AE83BB0268}">
      <dgm:prSet/>
      <dgm:spPr/>
      <dgm:t>
        <a:bodyPr/>
        <a:lstStyle/>
        <a:p>
          <a:endParaRPr lang="ru-RU"/>
        </a:p>
      </dgm:t>
    </dgm:pt>
    <dgm:pt modelId="{22AA1A80-E936-45F4-86C1-63751EE87B37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uk-UA" sz="1400" b="1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У 2023 році проведено частковий ремонт вбиральні Городоцької амбулаторії </a:t>
          </a:r>
          <a:r>
            <a:rPr lang="uk-UA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ЗПСМ,</a:t>
          </a:r>
          <a:r>
            <a:rPr lang="uk-UA" sz="1400" b="1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на загальну суму – </a:t>
          </a:r>
          <a:r>
            <a:rPr lang="uk-UA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199 937,27 грн.</a:t>
          </a:r>
        </a:p>
      </dgm:t>
    </dgm:pt>
    <dgm:pt modelId="{01F8D8A5-CB6D-43D3-AAE0-FF0076F80245}" type="parTrans" cxnId="{885E2280-5CC1-46EF-A3B8-9AAF08A193BF}">
      <dgm:prSet/>
      <dgm:spPr/>
      <dgm:t>
        <a:bodyPr/>
        <a:lstStyle/>
        <a:p>
          <a:endParaRPr lang="ru-RU"/>
        </a:p>
      </dgm:t>
    </dgm:pt>
    <dgm:pt modelId="{940B9815-05D0-43D6-939A-BCDA61AF5F7F}" type="sibTrans" cxnId="{885E2280-5CC1-46EF-A3B8-9AAF08A193BF}">
      <dgm:prSet/>
      <dgm:spPr/>
      <dgm:t>
        <a:bodyPr/>
        <a:lstStyle/>
        <a:p>
          <a:endParaRPr lang="ru-RU"/>
        </a:p>
      </dgm:t>
    </dgm:pt>
    <dgm:pt modelId="{DAB06F32-44ED-460F-B15E-1FD43F847D0E}">
      <dgm:prSet custT="1"/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Придбання будівельних матеріалів для ремонту Обарівської АЗПСМ та приміщення центру ПМСД витрачено коштів, на загальну суму– 814 844,61 грн.</a:t>
          </a:r>
          <a:endParaRPr lang="uk-UA" sz="1400" b="1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AE46CE-3B57-412D-80AF-C8F920892726}" type="parTrans" cxnId="{DC0D1824-D4DC-46AD-BFA3-50439542F145}">
      <dgm:prSet/>
      <dgm:spPr/>
      <dgm:t>
        <a:bodyPr/>
        <a:lstStyle/>
        <a:p>
          <a:endParaRPr lang="ru-RU"/>
        </a:p>
      </dgm:t>
    </dgm:pt>
    <dgm:pt modelId="{2D306630-51F5-40BA-A489-4F2B6D3DC0CF}" type="sibTrans" cxnId="{DC0D1824-D4DC-46AD-BFA3-50439542F145}">
      <dgm:prSet/>
      <dgm:spPr/>
      <dgm:t>
        <a:bodyPr/>
        <a:lstStyle/>
        <a:p>
          <a:endParaRPr lang="ru-RU"/>
        </a:p>
      </dgm:t>
    </dgm:pt>
    <dgm:pt modelId="{33FED2E9-3013-4E42-A182-539110647A00}">
      <dgm:prSet custT="1"/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 кошти спеціального фонду придбано два ноутбуки для лікарів амбулаторій, на загальну суму – 59 270,00 грн.</a:t>
          </a:r>
          <a:endParaRPr lang="uk-UA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1DA352-2C69-4AFE-9BD0-2C8C6324DC4F}" type="parTrans" cxnId="{5AE989FE-07AC-4A4A-9ACC-86AAB007A45D}">
      <dgm:prSet/>
      <dgm:spPr/>
      <dgm:t>
        <a:bodyPr/>
        <a:lstStyle/>
        <a:p>
          <a:endParaRPr lang="ru-RU"/>
        </a:p>
      </dgm:t>
    </dgm:pt>
    <dgm:pt modelId="{91517CC7-8D8A-4C0D-8A76-4D66D47D4ED4}" type="sibTrans" cxnId="{5AE989FE-07AC-4A4A-9ACC-86AAB007A45D}">
      <dgm:prSet/>
      <dgm:spPr/>
      <dgm:t>
        <a:bodyPr/>
        <a:lstStyle/>
        <a:p>
          <a:endParaRPr lang="ru-RU"/>
        </a:p>
      </dgm:t>
    </dgm:pt>
    <dgm:pt modelId="{34C4D18E-3475-42D6-9441-BC45FFC53E10}">
      <dgm:prSet custT="1"/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Проведено поточний ремонту Обарівської АЗПСМ –250 000,00 грн.</a:t>
          </a:r>
          <a:endParaRPr lang="uk-UA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7796B2-74F1-45E9-AB21-968B53F1B3CD}" type="parTrans" cxnId="{D9E4DF49-DD06-4562-BB02-12E2D2946E8F}">
      <dgm:prSet/>
      <dgm:spPr/>
      <dgm:t>
        <a:bodyPr/>
        <a:lstStyle/>
        <a:p>
          <a:endParaRPr lang="ru-RU"/>
        </a:p>
      </dgm:t>
    </dgm:pt>
    <dgm:pt modelId="{8CBB086B-9CE6-4300-8769-18A2FB6A79E0}" type="sibTrans" cxnId="{D9E4DF49-DD06-4562-BB02-12E2D2946E8F}">
      <dgm:prSet/>
      <dgm:spPr/>
      <dgm:t>
        <a:bodyPr/>
        <a:lstStyle/>
        <a:p>
          <a:endParaRPr lang="ru-RU"/>
        </a:p>
      </dgm:t>
    </dgm:pt>
    <dgm:pt modelId="{D564ABA9-7E01-47A6-BBD5-0CD109D71D0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uk-UA" sz="1400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Придбання дров та вогнегасників у медичні заклади громади використано коштів, на загальну суму – 21 300,0 грн.</a:t>
          </a:r>
          <a:endParaRPr lang="uk-UA" sz="1400" b="1" dirty="0">
            <a:solidFill>
              <a:schemeClr val="tx1"/>
            </a:solidFill>
          </a:endParaRPr>
        </a:p>
      </dgm:t>
    </dgm:pt>
    <dgm:pt modelId="{1393C605-9AA0-4260-8F5B-BA4C3413AA53}" type="parTrans" cxnId="{4BE2104F-61EB-46F9-95C1-51CC80CB2535}">
      <dgm:prSet/>
      <dgm:spPr/>
      <dgm:t>
        <a:bodyPr/>
        <a:lstStyle/>
        <a:p>
          <a:endParaRPr lang="ru-RU"/>
        </a:p>
      </dgm:t>
    </dgm:pt>
    <dgm:pt modelId="{42032CDC-2DEC-4390-96C0-A2E84F593AF7}" type="sibTrans" cxnId="{4BE2104F-61EB-46F9-95C1-51CC80CB2535}">
      <dgm:prSet/>
      <dgm:spPr/>
      <dgm:t>
        <a:bodyPr/>
        <a:lstStyle/>
        <a:p>
          <a:endParaRPr lang="ru-RU"/>
        </a:p>
      </dgm:t>
    </dgm:pt>
    <dgm:pt modelId="{2A1552AC-90B2-4DBF-BCF5-F1F98FC7154D}">
      <dgm:prSet custT="1"/>
      <dgm:spPr/>
      <dgm:t>
        <a:bodyPr/>
        <a:lstStyle/>
        <a:p>
          <a:r>
            <a:rPr lang="uk-UA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 інші поточні видатки (повірка, </a:t>
          </a:r>
          <a:r>
            <a:rPr lang="uk-UA" sz="1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розпломбування</a:t>
          </a:r>
          <a:r>
            <a:rPr lang="uk-UA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лічильників, перевірка димоходів, навчання персоналу, відшкодування експлуатаційних послуг) – 184 523,20 грн.</a:t>
          </a:r>
          <a:endParaRPr lang="uk-UA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569EB8-F8B8-4AEE-B4DD-0DDB9AFBDB40}" type="parTrans" cxnId="{5077A7C9-BE43-42D6-AAF3-139A2ADAE058}">
      <dgm:prSet/>
      <dgm:spPr/>
      <dgm:t>
        <a:bodyPr/>
        <a:lstStyle/>
        <a:p>
          <a:endParaRPr lang="ru-RU"/>
        </a:p>
      </dgm:t>
    </dgm:pt>
    <dgm:pt modelId="{B80D2BF0-0A7C-47DC-8BF2-4A6795DD0C2B}" type="sibTrans" cxnId="{5077A7C9-BE43-42D6-AAF3-139A2ADAE058}">
      <dgm:prSet/>
      <dgm:spPr/>
      <dgm:t>
        <a:bodyPr/>
        <a:lstStyle/>
        <a:p>
          <a:endParaRPr lang="ru-RU"/>
        </a:p>
      </dgm:t>
    </dgm:pt>
    <dgm:pt modelId="{3940E495-4E06-4D50-86F0-D51E67194D31}" type="pres">
      <dgm:prSet presAssocID="{2AB91A15-8BF9-4B61-BED3-B0842E49E67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959FBE0-85AF-4322-8577-D00156AD1613}" type="pres">
      <dgm:prSet presAssocID="{33FED2E9-3013-4E42-A182-539110647A00}" presName="boxAndChildren" presStyleCnt="0"/>
      <dgm:spPr/>
    </dgm:pt>
    <dgm:pt modelId="{26456C01-A8E6-422B-B272-41B3027092D1}" type="pres">
      <dgm:prSet presAssocID="{33FED2E9-3013-4E42-A182-539110647A00}" presName="parentTextBox" presStyleLbl="node1" presStyleIdx="0" presStyleCnt="8"/>
      <dgm:spPr/>
      <dgm:t>
        <a:bodyPr/>
        <a:lstStyle/>
        <a:p>
          <a:endParaRPr lang="ru-RU"/>
        </a:p>
      </dgm:t>
    </dgm:pt>
    <dgm:pt modelId="{CF53A66C-6F1F-4BF1-85B8-090D09687692}" type="pres">
      <dgm:prSet presAssocID="{42032CDC-2DEC-4390-96C0-A2E84F593AF7}" presName="sp" presStyleCnt="0"/>
      <dgm:spPr/>
    </dgm:pt>
    <dgm:pt modelId="{ECA71F68-2E6E-4C37-A864-A1CAEFF87A77}" type="pres">
      <dgm:prSet presAssocID="{D564ABA9-7E01-47A6-BBD5-0CD109D71D03}" presName="arrowAndChildren" presStyleCnt="0"/>
      <dgm:spPr/>
    </dgm:pt>
    <dgm:pt modelId="{49AFEB96-4D35-49CF-9A27-231E57248390}" type="pres">
      <dgm:prSet presAssocID="{D564ABA9-7E01-47A6-BBD5-0CD109D71D03}" presName="parentTextArrow" presStyleLbl="node1" presStyleIdx="1" presStyleCnt="8" custScaleY="77794"/>
      <dgm:spPr/>
      <dgm:t>
        <a:bodyPr/>
        <a:lstStyle/>
        <a:p>
          <a:endParaRPr lang="ru-RU"/>
        </a:p>
      </dgm:t>
    </dgm:pt>
    <dgm:pt modelId="{5C41D281-17A8-4461-867D-044E9699CEC3}" type="pres">
      <dgm:prSet presAssocID="{2D306630-51F5-40BA-A489-4F2B6D3DC0CF}" presName="sp" presStyleCnt="0"/>
      <dgm:spPr/>
    </dgm:pt>
    <dgm:pt modelId="{94568FB0-141E-46EB-B96B-D3D8E12F25EF}" type="pres">
      <dgm:prSet presAssocID="{DAB06F32-44ED-460F-B15E-1FD43F847D0E}" presName="arrowAndChildren" presStyleCnt="0"/>
      <dgm:spPr/>
    </dgm:pt>
    <dgm:pt modelId="{A3089BC1-4F04-4FFA-9E0A-DECE305A5236}" type="pres">
      <dgm:prSet presAssocID="{DAB06F32-44ED-460F-B15E-1FD43F847D0E}" presName="parentTextArrow" presStyleLbl="node1" presStyleIdx="2" presStyleCnt="8"/>
      <dgm:spPr/>
      <dgm:t>
        <a:bodyPr/>
        <a:lstStyle/>
        <a:p>
          <a:endParaRPr lang="ru-RU"/>
        </a:p>
      </dgm:t>
    </dgm:pt>
    <dgm:pt modelId="{8DB47E11-2ACA-4C8F-809F-9032025349E8}" type="pres">
      <dgm:prSet presAssocID="{8CBB086B-9CE6-4300-8769-18A2FB6A79E0}" presName="sp" presStyleCnt="0"/>
      <dgm:spPr/>
    </dgm:pt>
    <dgm:pt modelId="{73D9B50A-5881-4CE6-9616-BBEA3B2BBCAB}" type="pres">
      <dgm:prSet presAssocID="{34C4D18E-3475-42D6-9441-BC45FFC53E10}" presName="arrowAndChildren" presStyleCnt="0"/>
      <dgm:spPr/>
    </dgm:pt>
    <dgm:pt modelId="{AE150CEA-0909-4A38-91E6-98722157714A}" type="pres">
      <dgm:prSet presAssocID="{34C4D18E-3475-42D6-9441-BC45FFC53E10}" presName="parentTextArrow" presStyleLbl="node1" presStyleIdx="3" presStyleCnt="8" custScaleY="71979"/>
      <dgm:spPr/>
      <dgm:t>
        <a:bodyPr/>
        <a:lstStyle/>
        <a:p>
          <a:endParaRPr lang="ru-RU"/>
        </a:p>
      </dgm:t>
    </dgm:pt>
    <dgm:pt modelId="{45946AD7-EB34-4D87-9126-BC7AB79D42F9}" type="pres">
      <dgm:prSet presAssocID="{B80D2BF0-0A7C-47DC-8BF2-4A6795DD0C2B}" presName="sp" presStyleCnt="0"/>
      <dgm:spPr/>
    </dgm:pt>
    <dgm:pt modelId="{AEAB73F7-41DF-4432-9EFB-E5C14B250B97}" type="pres">
      <dgm:prSet presAssocID="{2A1552AC-90B2-4DBF-BCF5-F1F98FC7154D}" presName="arrowAndChildren" presStyleCnt="0"/>
      <dgm:spPr/>
    </dgm:pt>
    <dgm:pt modelId="{05D39128-898B-420F-B695-FDA8ED29F875}" type="pres">
      <dgm:prSet presAssocID="{2A1552AC-90B2-4DBF-BCF5-F1F98FC7154D}" presName="parentTextArrow" presStyleLbl="node1" presStyleIdx="4" presStyleCnt="8"/>
      <dgm:spPr/>
      <dgm:t>
        <a:bodyPr/>
        <a:lstStyle/>
        <a:p>
          <a:endParaRPr lang="ru-RU"/>
        </a:p>
      </dgm:t>
    </dgm:pt>
    <dgm:pt modelId="{38EFC7DD-354D-4D87-A107-841C3AFB7B75}" type="pres">
      <dgm:prSet presAssocID="{940B9815-05D0-43D6-939A-BCDA61AF5F7F}" presName="sp" presStyleCnt="0"/>
      <dgm:spPr/>
    </dgm:pt>
    <dgm:pt modelId="{5605A5B2-61D1-4755-993F-EFD6816D80C6}" type="pres">
      <dgm:prSet presAssocID="{22AA1A80-E936-45F4-86C1-63751EE87B37}" presName="arrowAndChildren" presStyleCnt="0"/>
      <dgm:spPr/>
    </dgm:pt>
    <dgm:pt modelId="{1084A7B7-DF53-488E-B880-C44A4D5173B1}" type="pres">
      <dgm:prSet presAssocID="{22AA1A80-E936-45F4-86C1-63751EE87B37}" presName="parentTextArrow" presStyleLbl="node1" presStyleIdx="5" presStyleCnt="8" custScaleY="110464"/>
      <dgm:spPr/>
      <dgm:t>
        <a:bodyPr/>
        <a:lstStyle/>
        <a:p>
          <a:endParaRPr lang="ru-RU"/>
        </a:p>
      </dgm:t>
    </dgm:pt>
    <dgm:pt modelId="{CA569F03-08EE-46EA-A2DB-42A33D8ACDFB}" type="pres">
      <dgm:prSet presAssocID="{CAEEFB3A-5A75-453A-9F8D-6F3BA9AF989A}" presName="sp" presStyleCnt="0"/>
      <dgm:spPr/>
    </dgm:pt>
    <dgm:pt modelId="{DDB41458-EECA-4FA6-BBBA-F0352DF11BD8}" type="pres">
      <dgm:prSet presAssocID="{90289728-810F-47FC-BD38-BE59139B83A6}" presName="arrowAndChildren" presStyleCnt="0"/>
      <dgm:spPr/>
    </dgm:pt>
    <dgm:pt modelId="{58EEAD2C-6128-4C56-A79E-A22650923629}" type="pres">
      <dgm:prSet presAssocID="{90289728-810F-47FC-BD38-BE59139B83A6}" presName="parentTextArrow" presStyleLbl="node1" presStyleIdx="6" presStyleCnt="8" custScaleY="57382" custLinFactNeighborX="5294"/>
      <dgm:spPr/>
      <dgm:t>
        <a:bodyPr/>
        <a:lstStyle/>
        <a:p>
          <a:endParaRPr lang="ru-RU"/>
        </a:p>
      </dgm:t>
    </dgm:pt>
    <dgm:pt modelId="{43A3CEC8-4B02-4408-A9BB-77C8E946ABD7}" type="pres">
      <dgm:prSet presAssocID="{28DE129E-E932-427F-A098-1AD27E409587}" presName="sp" presStyleCnt="0"/>
      <dgm:spPr/>
    </dgm:pt>
    <dgm:pt modelId="{5DB058A2-43A8-4E70-8331-39E0DD6A844C}" type="pres">
      <dgm:prSet presAssocID="{1A10BF81-889E-41EA-9CFE-18C0211924A9}" presName="arrowAndChildren" presStyleCnt="0"/>
      <dgm:spPr/>
    </dgm:pt>
    <dgm:pt modelId="{BE225ECB-2202-4923-8904-6C7B524A3692}" type="pres">
      <dgm:prSet presAssocID="{1A10BF81-889E-41EA-9CFE-18C0211924A9}" presName="parentTextArrow" presStyleLbl="node1" presStyleIdx="7" presStyleCnt="8"/>
      <dgm:spPr/>
      <dgm:t>
        <a:bodyPr/>
        <a:lstStyle/>
        <a:p>
          <a:endParaRPr lang="ru-RU"/>
        </a:p>
      </dgm:t>
    </dgm:pt>
  </dgm:ptLst>
  <dgm:cxnLst>
    <dgm:cxn modelId="{DC0D1824-D4DC-46AD-BFA3-50439542F145}" srcId="{2AB91A15-8BF9-4B61-BED3-B0842E49E676}" destId="{DAB06F32-44ED-460F-B15E-1FD43F847D0E}" srcOrd="5" destOrd="0" parTransId="{07AE46CE-3B57-412D-80AF-C8F920892726}" sibTransId="{2D306630-51F5-40BA-A489-4F2B6D3DC0CF}"/>
    <dgm:cxn modelId="{1541203E-77F6-43E2-903B-7D211E02DCB2}" type="presOf" srcId="{DAB06F32-44ED-460F-B15E-1FD43F847D0E}" destId="{A3089BC1-4F04-4FFA-9E0A-DECE305A5236}" srcOrd="0" destOrd="0" presId="urn:microsoft.com/office/officeart/2005/8/layout/process4"/>
    <dgm:cxn modelId="{5077A7C9-BE43-42D6-AAF3-139A2ADAE058}" srcId="{2AB91A15-8BF9-4B61-BED3-B0842E49E676}" destId="{2A1552AC-90B2-4DBF-BCF5-F1F98FC7154D}" srcOrd="3" destOrd="0" parTransId="{E7569EB8-F8B8-4AEE-B4DD-0DDB9AFBDB40}" sibTransId="{B80D2BF0-0A7C-47DC-8BF2-4A6795DD0C2B}"/>
    <dgm:cxn modelId="{D9E4DF49-DD06-4562-BB02-12E2D2946E8F}" srcId="{2AB91A15-8BF9-4B61-BED3-B0842E49E676}" destId="{34C4D18E-3475-42D6-9441-BC45FFC53E10}" srcOrd="4" destOrd="0" parTransId="{227796B2-74F1-45E9-AB21-968B53F1B3CD}" sibTransId="{8CBB086B-9CE6-4300-8769-18A2FB6A79E0}"/>
    <dgm:cxn modelId="{4BE2104F-61EB-46F9-95C1-51CC80CB2535}" srcId="{2AB91A15-8BF9-4B61-BED3-B0842E49E676}" destId="{D564ABA9-7E01-47A6-BBD5-0CD109D71D03}" srcOrd="6" destOrd="0" parTransId="{1393C605-9AA0-4260-8F5B-BA4C3413AA53}" sibTransId="{42032CDC-2DEC-4390-96C0-A2E84F593AF7}"/>
    <dgm:cxn modelId="{77EEF4F1-C6FA-4D5D-BA36-2CD99D4A535F}" srcId="{2AB91A15-8BF9-4B61-BED3-B0842E49E676}" destId="{1A10BF81-889E-41EA-9CFE-18C0211924A9}" srcOrd="0" destOrd="0" parTransId="{915586AD-AEFD-41FC-A1C8-D269B80DD77F}" sibTransId="{28DE129E-E932-427F-A098-1AD27E409587}"/>
    <dgm:cxn modelId="{060575BB-E55C-4449-B234-EDC8D2775BEA}" type="presOf" srcId="{22AA1A80-E936-45F4-86C1-63751EE87B37}" destId="{1084A7B7-DF53-488E-B880-C44A4D5173B1}" srcOrd="0" destOrd="0" presId="urn:microsoft.com/office/officeart/2005/8/layout/process4"/>
    <dgm:cxn modelId="{FC990634-B9D8-4D94-89DF-ED5FC8DDD6B1}" type="presOf" srcId="{D564ABA9-7E01-47A6-BBD5-0CD109D71D03}" destId="{49AFEB96-4D35-49CF-9A27-231E57248390}" srcOrd="0" destOrd="0" presId="urn:microsoft.com/office/officeart/2005/8/layout/process4"/>
    <dgm:cxn modelId="{846D495B-EACC-4CEA-B6B2-26B7CA56376E}" type="presOf" srcId="{90289728-810F-47FC-BD38-BE59139B83A6}" destId="{58EEAD2C-6128-4C56-A79E-A22650923629}" srcOrd="0" destOrd="0" presId="urn:microsoft.com/office/officeart/2005/8/layout/process4"/>
    <dgm:cxn modelId="{5AE989FE-07AC-4A4A-9ACC-86AAB007A45D}" srcId="{2AB91A15-8BF9-4B61-BED3-B0842E49E676}" destId="{33FED2E9-3013-4E42-A182-539110647A00}" srcOrd="7" destOrd="0" parTransId="{E91DA352-2C69-4AFE-9BD0-2C8C6324DC4F}" sibTransId="{91517CC7-8D8A-4C0D-8A76-4D66D47D4ED4}"/>
    <dgm:cxn modelId="{48CD95F9-E8A6-4F55-A32D-A3AE83BB0268}" srcId="{2AB91A15-8BF9-4B61-BED3-B0842E49E676}" destId="{90289728-810F-47FC-BD38-BE59139B83A6}" srcOrd="1" destOrd="0" parTransId="{B8FECEA4-6818-4159-89FB-405EFE2F6011}" sibTransId="{CAEEFB3A-5A75-453A-9F8D-6F3BA9AF989A}"/>
    <dgm:cxn modelId="{2CA1E033-8FF9-48E0-9CAF-900EF1947A75}" type="presOf" srcId="{2A1552AC-90B2-4DBF-BCF5-F1F98FC7154D}" destId="{05D39128-898B-420F-B695-FDA8ED29F875}" srcOrd="0" destOrd="0" presId="urn:microsoft.com/office/officeart/2005/8/layout/process4"/>
    <dgm:cxn modelId="{81AEAB0F-367F-47AD-855B-F9439BC3D955}" type="presOf" srcId="{34C4D18E-3475-42D6-9441-BC45FFC53E10}" destId="{AE150CEA-0909-4A38-91E6-98722157714A}" srcOrd="0" destOrd="0" presId="urn:microsoft.com/office/officeart/2005/8/layout/process4"/>
    <dgm:cxn modelId="{74949336-5191-44A6-A824-63ED6EE04CE2}" type="presOf" srcId="{33FED2E9-3013-4E42-A182-539110647A00}" destId="{26456C01-A8E6-422B-B272-41B3027092D1}" srcOrd="0" destOrd="0" presId="urn:microsoft.com/office/officeart/2005/8/layout/process4"/>
    <dgm:cxn modelId="{C6C91DB0-400F-43CD-9F11-85E326B3B3FE}" type="presOf" srcId="{2AB91A15-8BF9-4B61-BED3-B0842E49E676}" destId="{3940E495-4E06-4D50-86F0-D51E67194D31}" srcOrd="0" destOrd="0" presId="urn:microsoft.com/office/officeart/2005/8/layout/process4"/>
    <dgm:cxn modelId="{885E2280-5CC1-46EF-A3B8-9AAF08A193BF}" srcId="{2AB91A15-8BF9-4B61-BED3-B0842E49E676}" destId="{22AA1A80-E936-45F4-86C1-63751EE87B37}" srcOrd="2" destOrd="0" parTransId="{01F8D8A5-CB6D-43D3-AAE0-FF0076F80245}" sibTransId="{940B9815-05D0-43D6-939A-BCDA61AF5F7F}"/>
    <dgm:cxn modelId="{47A29FEA-8965-47E6-AF61-E66BBCE69048}" type="presOf" srcId="{1A10BF81-889E-41EA-9CFE-18C0211924A9}" destId="{BE225ECB-2202-4923-8904-6C7B524A3692}" srcOrd="0" destOrd="0" presId="urn:microsoft.com/office/officeart/2005/8/layout/process4"/>
    <dgm:cxn modelId="{84AB4F1E-3805-44BC-A2B8-375A59FEF31E}" type="presParOf" srcId="{3940E495-4E06-4D50-86F0-D51E67194D31}" destId="{1959FBE0-85AF-4322-8577-D00156AD1613}" srcOrd="0" destOrd="0" presId="urn:microsoft.com/office/officeart/2005/8/layout/process4"/>
    <dgm:cxn modelId="{31A82DB1-466B-4C68-93C6-A13A97A6E365}" type="presParOf" srcId="{1959FBE0-85AF-4322-8577-D00156AD1613}" destId="{26456C01-A8E6-422B-B272-41B3027092D1}" srcOrd="0" destOrd="0" presId="urn:microsoft.com/office/officeart/2005/8/layout/process4"/>
    <dgm:cxn modelId="{7CA054E5-43FA-4266-8DA7-F38F397AAD3F}" type="presParOf" srcId="{3940E495-4E06-4D50-86F0-D51E67194D31}" destId="{CF53A66C-6F1F-4BF1-85B8-090D09687692}" srcOrd="1" destOrd="0" presId="urn:microsoft.com/office/officeart/2005/8/layout/process4"/>
    <dgm:cxn modelId="{E5C4C459-23DC-4629-8081-813167C90D57}" type="presParOf" srcId="{3940E495-4E06-4D50-86F0-D51E67194D31}" destId="{ECA71F68-2E6E-4C37-A864-A1CAEFF87A77}" srcOrd="2" destOrd="0" presId="urn:microsoft.com/office/officeart/2005/8/layout/process4"/>
    <dgm:cxn modelId="{C8C0E751-5500-4BB6-95E2-4ADA76528147}" type="presParOf" srcId="{ECA71F68-2E6E-4C37-A864-A1CAEFF87A77}" destId="{49AFEB96-4D35-49CF-9A27-231E57248390}" srcOrd="0" destOrd="0" presId="urn:microsoft.com/office/officeart/2005/8/layout/process4"/>
    <dgm:cxn modelId="{F4196EF0-70A2-4188-A337-282FD627B966}" type="presParOf" srcId="{3940E495-4E06-4D50-86F0-D51E67194D31}" destId="{5C41D281-17A8-4461-867D-044E9699CEC3}" srcOrd="3" destOrd="0" presId="urn:microsoft.com/office/officeart/2005/8/layout/process4"/>
    <dgm:cxn modelId="{B5D087CE-B680-4114-8E0A-87420AE38DF1}" type="presParOf" srcId="{3940E495-4E06-4D50-86F0-D51E67194D31}" destId="{94568FB0-141E-46EB-B96B-D3D8E12F25EF}" srcOrd="4" destOrd="0" presId="urn:microsoft.com/office/officeart/2005/8/layout/process4"/>
    <dgm:cxn modelId="{10957CC0-BD9A-4D16-A3A7-655434284639}" type="presParOf" srcId="{94568FB0-141E-46EB-B96B-D3D8E12F25EF}" destId="{A3089BC1-4F04-4FFA-9E0A-DECE305A5236}" srcOrd="0" destOrd="0" presId="urn:microsoft.com/office/officeart/2005/8/layout/process4"/>
    <dgm:cxn modelId="{96A524EA-EF76-479A-8CDC-10D2F4CE9E9A}" type="presParOf" srcId="{3940E495-4E06-4D50-86F0-D51E67194D31}" destId="{8DB47E11-2ACA-4C8F-809F-9032025349E8}" srcOrd="5" destOrd="0" presId="urn:microsoft.com/office/officeart/2005/8/layout/process4"/>
    <dgm:cxn modelId="{9AA0AD28-A20C-415B-B69E-D3E2CC8E26EB}" type="presParOf" srcId="{3940E495-4E06-4D50-86F0-D51E67194D31}" destId="{73D9B50A-5881-4CE6-9616-BBEA3B2BBCAB}" srcOrd="6" destOrd="0" presId="urn:microsoft.com/office/officeart/2005/8/layout/process4"/>
    <dgm:cxn modelId="{B1A61A83-4736-41BA-B43C-03799CCE81F2}" type="presParOf" srcId="{73D9B50A-5881-4CE6-9616-BBEA3B2BBCAB}" destId="{AE150CEA-0909-4A38-91E6-98722157714A}" srcOrd="0" destOrd="0" presId="urn:microsoft.com/office/officeart/2005/8/layout/process4"/>
    <dgm:cxn modelId="{3F2B9494-A23A-457F-9283-6C2A1F674F6A}" type="presParOf" srcId="{3940E495-4E06-4D50-86F0-D51E67194D31}" destId="{45946AD7-EB34-4D87-9126-BC7AB79D42F9}" srcOrd="7" destOrd="0" presId="urn:microsoft.com/office/officeart/2005/8/layout/process4"/>
    <dgm:cxn modelId="{0D809CB1-29DA-451D-AF74-D3ABC84C7378}" type="presParOf" srcId="{3940E495-4E06-4D50-86F0-D51E67194D31}" destId="{AEAB73F7-41DF-4432-9EFB-E5C14B250B97}" srcOrd="8" destOrd="0" presId="urn:microsoft.com/office/officeart/2005/8/layout/process4"/>
    <dgm:cxn modelId="{995AF045-537C-4E60-A5D8-68C81E1FD6CC}" type="presParOf" srcId="{AEAB73F7-41DF-4432-9EFB-E5C14B250B97}" destId="{05D39128-898B-420F-B695-FDA8ED29F875}" srcOrd="0" destOrd="0" presId="urn:microsoft.com/office/officeart/2005/8/layout/process4"/>
    <dgm:cxn modelId="{BC526D21-B0CC-40DF-B361-A66F0965CC21}" type="presParOf" srcId="{3940E495-4E06-4D50-86F0-D51E67194D31}" destId="{38EFC7DD-354D-4D87-A107-841C3AFB7B75}" srcOrd="9" destOrd="0" presId="urn:microsoft.com/office/officeart/2005/8/layout/process4"/>
    <dgm:cxn modelId="{B67552FB-03C1-4BE6-B727-32527B66F1A4}" type="presParOf" srcId="{3940E495-4E06-4D50-86F0-D51E67194D31}" destId="{5605A5B2-61D1-4755-993F-EFD6816D80C6}" srcOrd="10" destOrd="0" presId="urn:microsoft.com/office/officeart/2005/8/layout/process4"/>
    <dgm:cxn modelId="{66416678-436F-4C72-A48B-032D4E7FEB8C}" type="presParOf" srcId="{5605A5B2-61D1-4755-993F-EFD6816D80C6}" destId="{1084A7B7-DF53-488E-B880-C44A4D5173B1}" srcOrd="0" destOrd="0" presId="urn:microsoft.com/office/officeart/2005/8/layout/process4"/>
    <dgm:cxn modelId="{499EDFA5-7C75-471C-8C85-C47D4D787630}" type="presParOf" srcId="{3940E495-4E06-4D50-86F0-D51E67194D31}" destId="{CA569F03-08EE-46EA-A2DB-42A33D8ACDFB}" srcOrd="11" destOrd="0" presId="urn:microsoft.com/office/officeart/2005/8/layout/process4"/>
    <dgm:cxn modelId="{6AD56B70-50C5-4C5A-8E0C-72F887494814}" type="presParOf" srcId="{3940E495-4E06-4D50-86F0-D51E67194D31}" destId="{DDB41458-EECA-4FA6-BBBA-F0352DF11BD8}" srcOrd="12" destOrd="0" presId="urn:microsoft.com/office/officeart/2005/8/layout/process4"/>
    <dgm:cxn modelId="{FB0A174F-F139-480A-975F-C4FF5F81EA47}" type="presParOf" srcId="{DDB41458-EECA-4FA6-BBBA-F0352DF11BD8}" destId="{58EEAD2C-6128-4C56-A79E-A22650923629}" srcOrd="0" destOrd="0" presId="urn:microsoft.com/office/officeart/2005/8/layout/process4"/>
    <dgm:cxn modelId="{100E8A73-A4C4-4363-9541-E47AAF933EDD}" type="presParOf" srcId="{3940E495-4E06-4D50-86F0-D51E67194D31}" destId="{43A3CEC8-4B02-4408-A9BB-77C8E946ABD7}" srcOrd="13" destOrd="0" presId="urn:microsoft.com/office/officeart/2005/8/layout/process4"/>
    <dgm:cxn modelId="{09EC1D26-86F2-4B6F-9B97-A7E0A00A59C4}" type="presParOf" srcId="{3940E495-4E06-4D50-86F0-D51E67194D31}" destId="{5DB058A2-43A8-4E70-8331-39E0DD6A844C}" srcOrd="14" destOrd="0" presId="urn:microsoft.com/office/officeart/2005/8/layout/process4"/>
    <dgm:cxn modelId="{51857C69-0D20-4C26-8AE8-28809E0B4094}" type="presParOf" srcId="{5DB058A2-43A8-4E70-8331-39E0DD6A844C}" destId="{BE225ECB-2202-4923-8904-6C7B524A369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AE3A843-CCC7-4480-BEAD-EF59F57D007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0772E62-0AD4-4BE6-81C8-588E0186BDE5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92075" indent="0" algn="just" rtl="0"/>
          <a:r>
            <a:rPr lang="uk-UA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 бюджету громади виділено 12,683 млн. грн.</a:t>
          </a:r>
          <a:endParaRPr lang="uk-UA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9BD93BAF-0FE6-446E-A08D-2ACE923FD51C}" type="parTrans" cxnId="{0B7097E3-4195-4881-88FD-00B5AF3AA481}">
      <dgm:prSet/>
      <dgm:spPr/>
      <dgm:t>
        <a:bodyPr/>
        <a:lstStyle/>
        <a:p>
          <a:endParaRPr lang="uk-UA">
            <a:latin typeface="Arial" pitchFamily="34" charset="0"/>
            <a:cs typeface="Arial" pitchFamily="34" charset="0"/>
          </a:endParaRPr>
        </a:p>
      </dgm:t>
    </dgm:pt>
    <dgm:pt modelId="{86FD3F3C-EA6A-422C-BCF5-6500D9C81D75}" type="sibTrans" cxnId="{0B7097E3-4195-4881-88FD-00B5AF3AA481}">
      <dgm:prSet/>
      <dgm:spPr/>
      <dgm:t>
        <a:bodyPr/>
        <a:lstStyle/>
        <a:p>
          <a:endParaRPr lang="uk-UA">
            <a:latin typeface="Arial" pitchFamily="34" charset="0"/>
            <a:cs typeface="Arial" pitchFamily="34" charset="0"/>
          </a:endParaRPr>
        </a:p>
      </dgm:t>
    </dgm:pt>
    <dgm:pt modelId="{4113691F-154A-4AAE-9129-87D75482FD08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92075" indent="0" algn="just" rtl="0"/>
          <a:r>
            <a:rPr lang="uk-UA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За кошти працівників </a:t>
          </a:r>
          <a:r>
            <a:rPr lang="uk-UA" b="1" noProof="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Городоцької</a:t>
          </a:r>
          <a:r>
            <a:rPr lang="uk-UA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сільської ради придбано 5-ть нічних прицілів</a:t>
          </a:r>
          <a:endParaRPr lang="uk-UA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C64E2A9-6714-4AB5-8338-B990DD5B467A}" type="parTrans" cxnId="{7BA56CCA-D4A7-4DE8-93DB-431364F6591A}">
      <dgm:prSet/>
      <dgm:spPr/>
      <dgm:t>
        <a:bodyPr/>
        <a:lstStyle/>
        <a:p>
          <a:endParaRPr lang="uk-UA">
            <a:latin typeface="Arial" pitchFamily="34" charset="0"/>
            <a:cs typeface="Arial" pitchFamily="34" charset="0"/>
          </a:endParaRPr>
        </a:p>
      </dgm:t>
    </dgm:pt>
    <dgm:pt modelId="{500350A4-9E8B-4387-A786-038221379129}" type="sibTrans" cxnId="{7BA56CCA-D4A7-4DE8-93DB-431364F6591A}">
      <dgm:prSet/>
      <dgm:spPr/>
      <dgm:t>
        <a:bodyPr/>
        <a:lstStyle/>
        <a:p>
          <a:endParaRPr lang="uk-UA">
            <a:latin typeface="Arial" pitchFamily="34" charset="0"/>
            <a:cs typeface="Arial" pitchFamily="34" charset="0"/>
          </a:endParaRPr>
        </a:p>
      </dgm:t>
    </dgm:pt>
    <dgm:pt modelId="{602F229C-6C1A-4D38-A208-9B01F1497493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92075" indent="0" algn="just" rtl="0"/>
          <a:r>
            <a:rPr lang="uk-UA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Придбано 9 автомобілів за кошти зібрані під час благодійних заходів в громаді, працівників сільської ради та її виконавчих органів, комунальних закладів громади, релігійних громад, закладів освіти, депутатського корпусу</a:t>
          </a:r>
        </a:p>
      </dgm:t>
    </dgm:pt>
    <dgm:pt modelId="{84471893-A5D9-4C10-94CD-FACE67D7B68E}" type="parTrans" cxnId="{8A11FF46-FD6A-428D-83B4-67F989652B81}">
      <dgm:prSet/>
      <dgm:spPr/>
      <dgm:t>
        <a:bodyPr/>
        <a:lstStyle/>
        <a:p>
          <a:endParaRPr lang="uk-UA">
            <a:latin typeface="Arial" pitchFamily="34" charset="0"/>
            <a:cs typeface="Arial" pitchFamily="34" charset="0"/>
          </a:endParaRPr>
        </a:p>
      </dgm:t>
    </dgm:pt>
    <dgm:pt modelId="{94BC5250-4F52-439B-8D70-53DAD9C36036}" type="sibTrans" cxnId="{8A11FF46-FD6A-428D-83B4-67F989652B81}">
      <dgm:prSet/>
      <dgm:spPr/>
      <dgm:t>
        <a:bodyPr/>
        <a:lstStyle/>
        <a:p>
          <a:endParaRPr lang="uk-UA">
            <a:latin typeface="Arial" pitchFamily="34" charset="0"/>
            <a:cs typeface="Arial" pitchFamily="34" charset="0"/>
          </a:endParaRPr>
        </a:p>
      </dgm:t>
    </dgm:pt>
    <dgm:pt modelId="{B78262DE-EFFC-4726-A2FA-9C2FC95289D9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92075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Придбано 18 іменних </a:t>
          </a:r>
          <a:r>
            <a:rPr lang="uk-UA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дронів</a:t>
          </a:r>
          <a:r>
            <a:rPr lang="uk-UA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за кошти зібрані під час благодійних заходів у громаді, працівників сільської ради та її виконавчих органів, комунальних закладів громади, закладів освіти, депутатського корпусу</a:t>
          </a:r>
          <a:endParaRPr lang="uk-UA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4A49CCD-4F34-494D-9DB9-84C1BA96CB88}" type="parTrans" cxnId="{CB78A49B-D80A-4466-A39C-725EE3823349}">
      <dgm:prSet/>
      <dgm:spPr/>
      <dgm:t>
        <a:bodyPr/>
        <a:lstStyle/>
        <a:p>
          <a:endParaRPr lang="uk-UA">
            <a:latin typeface="Arial" pitchFamily="34" charset="0"/>
            <a:cs typeface="Arial" pitchFamily="34" charset="0"/>
          </a:endParaRPr>
        </a:p>
      </dgm:t>
    </dgm:pt>
    <dgm:pt modelId="{AF1F53E2-1AA5-45DE-B78E-D4F16448A5BE}" type="sibTrans" cxnId="{CB78A49B-D80A-4466-A39C-725EE3823349}">
      <dgm:prSet/>
      <dgm:spPr/>
      <dgm:t>
        <a:bodyPr/>
        <a:lstStyle/>
        <a:p>
          <a:endParaRPr lang="uk-UA">
            <a:latin typeface="Arial" pitchFamily="34" charset="0"/>
            <a:cs typeface="Arial" pitchFamily="34" charset="0"/>
          </a:endParaRPr>
        </a:p>
      </dgm:t>
    </dgm:pt>
    <dgm:pt modelId="{DE601F89-9A50-422D-94A9-B25CF51C31FD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85725" indent="0" algn="just"/>
          <a:r>
            <a:rPr lang="uk-UA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 будинках культури майстрині-волонтерки плетуть маскувальні сітки, шиють бинти, </a:t>
          </a:r>
          <a:r>
            <a:rPr lang="uk-UA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сідачки</a:t>
          </a:r>
          <a:r>
            <a:rPr lang="uk-UA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uk-UA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підлокотники</a:t>
          </a:r>
          <a:r>
            <a:rPr lang="uk-UA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інші вироби яких потребують військовослужбовці Збройних Сил України. Не зупиняється робота з приготування їжі військовослужбовцям, плетіння маскувальних сіток. </a:t>
          </a:r>
          <a:endParaRPr lang="uk-UA" b="1" dirty="0">
            <a:solidFill>
              <a:schemeClr val="tx1"/>
            </a:solidFill>
          </a:endParaRPr>
        </a:p>
      </dgm:t>
    </dgm:pt>
    <dgm:pt modelId="{00377E42-9AAC-4A2A-B4F2-A55A15D1ADD8}" type="parTrans" cxnId="{42D457A9-4ABA-4C5F-88C6-BDACA86C998C}">
      <dgm:prSet/>
      <dgm:spPr/>
      <dgm:t>
        <a:bodyPr/>
        <a:lstStyle/>
        <a:p>
          <a:endParaRPr lang="ru-RU"/>
        </a:p>
      </dgm:t>
    </dgm:pt>
    <dgm:pt modelId="{06DD2E5B-DC3B-4C1B-B256-4F9C3AD9B676}" type="sibTrans" cxnId="{42D457A9-4ABA-4C5F-88C6-BDACA86C998C}">
      <dgm:prSet/>
      <dgm:spPr/>
      <dgm:t>
        <a:bodyPr/>
        <a:lstStyle/>
        <a:p>
          <a:endParaRPr lang="ru-RU"/>
        </a:p>
      </dgm:t>
    </dgm:pt>
    <dgm:pt modelId="{FCEBE200-6D13-43DD-89B5-9AC8D1FE47C4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uk-UA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Упродовж 2023 року відбулася низка благодійних культурно-мистецьких та спортивних заходів, під час яких зібрано понад 200 тис. грн. </a:t>
          </a:r>
          <a:endParaRPr lang="uk-UA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9AB2A1-4BAF-4ADE-82E6-C6F2E482FCB2}" type="parTrans" cxnId="{D521F6D9-0516-41C4-8E11-87F6C03F43D3}">
      <dgm:prSet/>
      <dgm:spPr/>
      <dgm:t>
        <a:bodyPr/>
        <a:lstStyle/>
        <a:p>
          <a:endParaRPr lang="ru-RU"/>
        </a:p>
      </dgm:t>
    </dgm:pt>
    <dgm:pt modelId="{1B1ACFA4-45DF-44BA-AC5E-45F7586533F3}" type="sibTrans" cxnId="{D521F6D9-0516-41C4-8E11-87F6C03F43D3}">
      <dgm:prSet/>
      <dgm:spPr/>
      <dgm:t>
        <a:bodyPr/>
        <a:lstStyle/>
        <a:p>
          <a:endParaRPr lang="ru-RU"/>
        </a:p>
      </dgm:t>
    </dgm:pt>
    <dgm:pt modelId="{B65CD95D-3BF2-4B05-B1B4-AA7954A04988}" type="pres">
      <dgm:prSet presAssocID="{FAE3A843-CCC7-4480-BEAD-EF59F57D007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5E9D738-B484-4E0F-AAA9-F5800B0CB6F0}" type="pres">
      <dgm:prSet presAssocID="{00772E62-0AD4-4BE6-81C8-588E0186BDE5}" presName="comp" presStyleCnt="0"/>
      <dgm:spPr/>
    </dgm:pt>
    <dgm:pt modelId="{20EF2ED9-7237-481B-B817-A021B9CC3C4B}" type="pres">
      <dgm:prSet presAssocID="{00772E62-0AD4-4BE6-81C8-588E0186BDE5}" presName="box" presStyleLbl="node1" presStyleIdx="0" presStyleCnt="6" custScaleY="56985"/>
      <dgm:spPr/>
      <dgm:t>
        <a:bodyPr/>
        <a:lstStyle/>
        <a:p>
          <a:endParaRPr lang="uk-UA"/>
        </a:p>
      </dgm:t>
    </dgm:pt>
    <dgm:pt modelId="{8B99B9BC-7478-4122-8253-B31CF4943CDF}" type="pres">
      <dgm:prSet presAssocID="{00772E62-0AD4-4BE6-81C8-588E0186BDE5}" presName="img" presStyleLbl="fgImgPlace1" presStyleIdx="0" presStyleCnt="6" custScaleX="104833" custScaleY="126458" custLinFactNeighborX="-298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uk-UA"/>
        </a:p>
      </dgm:t>
    </dgm:pt>
    <dgm:pt modelId="{A4E8FE0F-9674-4EBC-8449-9E46FFEF0E65}" type="pres">
      <dgm:prSet presAssocID="{00772E62-0AD4-4BE6-81C8-588E0186BDE5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9C15B36-51C8-42E2-8D6A-B0327C59AF1E}" type="pres">
      <dgm:prSet presAssocID="{86FD3F3C-EA6A-422C-BCF5-6500D9C81D75}" presName="spacer" presStyleCnt="0"/>
      <dgm:spPr/>
    </dgm:pt>
    <dgm:pt modelId="{DC9597C2-4EB4-445B-A51E-017BC6D12CAC}" type="pres">
      <dgm:prSet presAssocID="{4113691F-154A-4AAE-9129-87D75482FD08}" presName="comp" presStyleCnt="0"/>
      <dgm:spPr/>
    </dgm:pt>
    <dgm:pt modelId="{56A97224-032B-4CFF-9DBB-1FCD1FE5CAF2}" type="pres">
      <dgm:prSet presAssocID="{4113691F-154A-4AAE-9129-87D75482FD08}" presName="box" presStyleLbl="node1" presStyleIdx="1" presStyleCnt="6" custScaleY="47050"/>
      <dgm:spPr/>
      <dgm:t>
        <a:bodyPr/>
        <a:lstStyle/>
        <a:p>
          <a:endParaRPr lang="uk-UA"/>
        </a:p>
      </dgm:t>
    </dgm:pt>
    <dgm:pt modelId="{221D4F10-9296-45EE-AE7A-138BC74D4808}" type="pres">
      <dgm:prSet presAssocID="{4113691F-154A-4AAE-9129-87D75482FD08}" presName="img" presStyleLbl="fgImgPlace1" presStyleIdx="1" presStyleCnt="6" custScaleX="104961" custScaleY="106613" custLinFactNeighborX="-2985" custLinFactNeighborY="119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  <dgm:t>
        <a:bodyPr/>
        <a:lstStyle/>
        <a:p>
          <a:endParaRPr lang="ru-RU"/>
        </a:p>
      </dgm:t>
    </dgm:pt>
    <dgm:pt modelId="{D7E13A4C-1AF8-49CB-BF61-F9A0A3AB9AE9}" type="pres">
      <dgm:prSet presAssocID="{4113691F-154A-4AAE-9129-87D75482FD08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F9E449B-8E94-49EB-92E0-F066191BFA21}" type="pres">
      <dgm:prSet presAssocID="{500350A4-9E8B-4387-A786-038221379129}" presName="spacer" presStyleCnt="0"/>
      <dgm:spPr/>
    </dgm:pt>
    <dgm:pt modelId="{3B2854F9-1AD7-4FE7-B6CF-85F4974ECBB2}" type="pres">
      <dgm:prSet presAssocID="{602F229C-6C1A-4D38-A208-9B01F1497493}" presName="comp" presStyleCnt="0"/>
      <dgm:spPr/>
    </dgm:pt>
    <dgm:pt modelId="{1DD69E2B-B5A1-4DD5-B47E-9DF1E573B035}" type="pres">
      <dgm:prSet presAssocID="{602F229C-6C1A-4D38-A208-9B01F1497493}" presName="box" presStyleLbl="node1" presStyleIdx="2" presStyleCnt="6"/>
      <dgm:spPr/>
      <dgm:t>
        <a:bodyPr/>
        <a:lstStyle/>
        <a:p>
          <a:endParaRPr lang="uk-UA"/>
        </a:p>
      </dgm:t>
    </dgm:pt>
    <dgm:pt modelId="{1A479DF9-8A7D-49D9-A886-0B638E38879D}" type="pres">
      <dgm:prSet presAssocID="{602F229C-6C1A-4D38-A208-9B01F1497493}" presName="img" presStyleLbl="fgImgPlace1" presStyleIdx="2" presStyleCnt="6" custScaleX="106922" custScaleY="134473" custLinFactNeighborX="-1492" custLinFactNeighborY="120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ru-RU"/>
        </a:p>
      </dgm:t>
    </dgm:pt>
    <dgm:pt modelId="{34E997D6-B996-4175-8471-5E7494E920A2}" type="pres">
      <dgm:prSet presAssocID="{602F229C-6C1A-4D38-A208-9B01F1497493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96B39D3-EDAF-471B-8497-DA57A7182CCE}" type="pres">
      <dgm:prSet presAssocID="{94BC5250-4F52-439B-8D70-53DAD9C36036}" presName="spacer" presStyleCnt="0"/>
      <dgm:spPr/>
    </dgm:pt>
    <dgm:pt modelId="{547403F0-7973-4019-B82F-02E47D32D124}" type="pres">
      <dgm:prSet presAssocID="{FCEBE200-6D13-43DD-89B5-9AC8D1FE47C4}" presName="comp" presStyleCnt="0"/>
      <dgm:spPr/>
    </dgm:pt>
    <dgm:pt modelId="{AB0D6ACE-8C5A-4D7B-8590-7D273B4046B3}" type="pres">
      <dgm:prSet presAssocID="{FCEBE200-6D13-43DD-89B5-9AC8D1FE47C4}" presName="box" presStyleLbl="node1" presStyleIdx="3" presStyleCnt="6"/>
      <dgm:spPr/>
      <dgm:t>
        <a:bodyPr/>
        <a:lstStyle/>
        <a:p>
          <a:endParaRPr lang="ru-RU"/>
        </a:p>
      </dgm:t>
    </dgm:pt>
    <dgm:pt modelId="{4ACA1E60-2D77-42A5-AFC0-74F1701EEF5A}" type="pres">
      <dgm:prSet presAssocID="{FCEBE200-6D13-43DD-89B5-9AC8D1FE47C4}" presName="img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2AF5E22-C8D4-4FAC-93F8-D15E44339CC8}" type="pres">
      <dgm:prSet presAssocID="{FCEBE200-6D13-43DD-89B5-9AC8D1FE47C4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F60FD6-A9BB-4F72-B584-DC3A3E210FA4}" type="pres">
      <dgm:prSet presAssocID="{1B1ACFA4-45DF-44BA-AC5E-45F7586533F3}" presName="spacer" presStyleCnt="0"/>
      <dgm:spPr/>
    </dgm:pt>
    <dgm:pt modelId="{A4947C84-78D6-460A-A5F7-EF032FA75999}" type="pres">
      <dgm:prSet presAssocID="{DE601F89-9A50-422D-94A9-B25CF51C31FD}" presName="comp" presStyleCnt="0"/>
      <dgm:spPr/>
    </dgm:pt>
    <dgm:pt modelId="{9F9CBB12-F35F-493A-930D-748ED55BC4F4}" type="pres">
      <dgm:prSet presAssocID="{DE601F89-9A50-422D-94A9-B25CF51C31FD}" presName="box" presStyleLbl="node1" presStyleIdx="4" presStyleCnt="6"/>
      <dgm:spPr/>
      <dgm:t>
        <a:bodyPr/>
        <a:lstStyle/>
        <a:p>
          <a:endParaRPr lang="ru-RU"/>
        </a:p>
      </dgm:t>
    </dgm:pt>
    <dgm:pt modelId="{4ABD4C41-086E-4D83-9EF3-E5F0A5CAD783}" type="pres">
      <dgm:prSet presAssocID="{DE601F89-9A50-422D-94A9-B25CF51C31FD}" presName="img" presStyleLbl="fgImgPlace1" presStyleIdx="4" presStyleCnt="6" custScaleX="108599" custScaleY="114291" custLinFactNeighborX="-5472" custLinFactNeighborY="-2382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  <dgm:t>
        <a:bodyPr/>
        <a:lstStyle/>
        <a:p>
          <a:endParaRPr lang="ru-RU"/>
        </a:p>
      </dgm:t>
    </dgm:pt>
    <dgm:pt modelId="{D7E15CA9-4551-4E66-B893-8029BDAB4073}" type="pres">
      <dgm:prSet presAssocID="{DE601F89-9A50-422D-94A9-B25CF51C31FD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657785-96B6-401A-B815-18B1FA4E9802}" type="pres">
      <dgm:prSet presAssocID="{06DD2E5B-DC3B-4C1B-B256-4F9C3AD9B676}" presName="spacer" presStyleCnt="0"/>
      <dgm:spPr/>
    </dgm:pt>
    <dgm:pt modelId="{0FA5423E-08FC-45B2-A8D9-F3DCCA46F588}" type="pres">
      <dgm:prSet presAssocID="{B78262DE-EFFC-4726-A2FA-9C2FC95289D9}" presName="comp" presStyleCnt="0"/>
      <dgm:spPr/>
    </dgm:pt>
    <dgm:pt modelId="{E54864EB-7CE4-49B5-BE77-0C067AEBA0F5}" type="pres">
      <dgm:prSet presAssocID="{B78262DE-EFFC-4726-A2FA-9C2FC95289D9}" presName="box" presStyleLbl="node1" presStyleIdx="5" presStyleCnt="6"/>
      <dgm:spPr/>
      <dgm:t>
        <a:bodyPr/>
        <a:lstStyle/>
        <a:p>
          <a:endParaRPr lang="uk-UA"/>
        </a:p>
      </dgm:t>
    </dgm:pt>
    <dgm:pt modelId="{B721830C-52E2-477F-B9F1-1B18BEDE796F}" type="pres">
      <dgm:prSet presAssocID="{B78262DE-EFFC-4726-A2FA-9C2FC95289D9}" presName="img" presStyleLbl="fgImgPlace1" presStyleIdx="5" presStyleCnt="6" custScaleX="107159" custScaleY="136906" custLinFactNeighborX="-1270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uk-UA"/>
        </a:p>
      </dgm:t>
    </dgm:pt>
    <dgm:pt modelId="{329C63E0-0C93-45D1-9294-F60A56988B52}" type="pres">
      <dgm:prSet presAssocID="{B78262DE-EFFC-4726-A2FA-9C2FC95289D9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6874EDC-7A5B-40EC-A631-62E6BE56CAD5}" type="presOf" srcId="{4113691F-154A-4AAE-9129-87D75482FD08}" destId="{D7E13A4C-1AF8-49CB-BF61-F9A0A3AB9AE9}" srcOrd="1" destOrd="0" presId="urn:microsoft.com/office/officeart/2005/8/layout/vList4"/>
    <dgm:cxn modelId="{3A946AE8-D8E8-4E69-A03A-2DAA45A7E328}" type="presOf" srcId="{4113691F-154A-4AAE-9129-87D75482FD08}" destId="{56A97224-032B-4CFF-9DBB-1FCD1FE5CAF2}" srcOrd="0" destOrd="0" presId="urn:microsoft.com/office/officeart/2005/8/layout/vList4"/>
    <dgm:cxn modelId="{263E7CF1-9F48-430A-9FF3-B2B8E70C1B47}" type="presOf" srcId="{DE601F89-9A50-422D-94A9-B25CF51C31FD}" destId="{9F9CBB12-F35F-493A-930D-748ED55BC4F4}" srcOrd="0" destOrd="0" presId="urn:microsoft.com/office/officeart/2005/8/layout/vList4"/>
    <dgm:cxn modelId="{C60AE7DF-BD6D-4FB1-905C-98065A74C202}" type="presOf" srcId="{00772E62-0AD4-4BE6-81C8-588E0186BDE5}" destId="{A4E8FE0F-9674-4EBC-8449-9E46FFEF0E65}" srcOrd="1" destOrd="0" presId="urn:microsoft.com/office/officeart/2005/8/layout/vList4"/>
    <dgm:cxn modelId="{0B7097E3-4195-4881-88FD-00B5AF3AA481}" srcId="{FAE3A843-CCC7-4480-BEAD-EF59F57D007E}" destId="{00772E62-0AD4-4BE6-81C8-588E0186BDE5}" srcOrd="0" destOrd="0" parTransId="{9BD93BAF-0FE6-446E-A08D-2ACE923FD51C}" sibTransId="{86FD3F3C-EA6A-422C-BCF5-6500D9C81D75}"/>
    <dgm:cxn modelId="{CB78A49B-D80A-4466-A39C-725EE3823349}" srcId="{FAE3A843-CCC7-4480-BEAD-EF59F57D007E}" destId="{B78262DE-EFFC-4726-A2FA-9C2FC95289D9}" srcOrd="5" destOrd="0" parTransId="{64A49CCD-4F34-494D-9DB9-84C1BA96CB88}" sibTransId="{AF1F53E2-1AA5-45DE-B78E-D4F16448A5BE}"/>
    <dgm:cxn modelId="{D521F6D9-0516-41C4-8E11-87F6C03F43D3}" srcId="{FAE3A843-CCC7-4480-BEAD-EF59F57D007E}" destId="{FCEBE200-6D13-43DD-89B5-9AC8D1FE47C4}" srcOrd="3" destOrd="0" parTransId="{079AB2A1-4BAF-4ADE-82E6-C6F2E482FCB2}" sibTransId="{1B1ACFA4-45DF-44BA-AC5E-45F7586533F3}"/>
    <dgm:cxn modelId="{A4DE6B19-7BF9-4E61-B331-F97A8E42AF4F}" type="presOf" srcId="{602F229C-6C1A-4D38-A208-9B01F1497493}" destId="{34E997D6-B996-4175-8471-5E7494E920A2}" srcOrd="1" destOrd="0" presId="urn:microsoft.com/office/officeart/2005/8/layout/vList4"/>
    <dgm:cxn modelId="{3B484C5B-915F-4466-B16B-2859B0FAF583}" type="presOf" srcId="{FCEBE200-6D13-43DD-89B5-9AC8D1FE47C4}" destId="{AB0D6ACE-8C5A-4D7B-8590-7D273B4046B3}" srcOrd="0" destOrd="0" presId="urn:microsoft.com/office/officeart/2005/8/layout/vList4"/>
    <dgm:cxn modelId="{5CC0E4A2-418A-4427-8BFD-574C5BAF75C0}" type="presOf" srcId="{FCEBE200-6D13-43DD-89B5-9AC8D1FE47C4}" destId="{82AF5E22-C8D4-4FAC-93F8-D15E44339CC8}" srcOrd="1" destOrd="0" presId="urn:microsoft.com/office/officeart/2005/8/layout/vList4"/>
    <dgm:cxn modelId="{7BA56CCA-D4A7-4DE8-93DB-431364F6591A}" srcId="{FAE3A843-CCC7-4480-BEAD-EF59F57D007E}" destId="{4113691F-154A-4AAE-9129-87D75482FD08}" srcOrd="1" destOrd="0" parTransId="{4C64E2A9-6714-4AB5-8338-B990DD5B467A}" sibTransId="{500350A4-9E8B-4387-A786-038221379129}"/>
    <dgm:cxn modelId="{941B65FA-DCD5-417A-9BB7-A7B15E56064D}" type="presOf" srcId="{00772E62-0AD4-4BE6-81C8-588E0186BDE5}" destId="{20EF2ED9-7237-481B-B817-A021B9CC3C4B}" srcOrd="0" destOrd="0" presId="urn:microsoft.com/office/officeart/2005/8/layout/vList4"/>
    <dgm:cxn modelId="{8A213F20-36C3-45E5-9E1B-AC5775EB0DA4}" type="presOf" srcId="{B78262DE-EFFC-4726-A2FA-9C2FC95289D9}" destId="{E54864EB-7CE4-49B5-BE77-0C067AEBA0F5}" srcOrd="0" destOrd="0" presId="urn:microsoft.com/office/officeart/2005/8/layout/vList4"/>
    <dgm:cxn modelId="{36BFDCED-DB8F-4C74-AC47-2B26FAFEA84C}" type="presOf" srcId="{B78262DE-EFFC-4726-A2FA-9C2FC95289D9}" destId="{329C63E0-0C93-45D1-9294-F60A56988B52}" srcOrd="1" destOrd="0" presId="urn:microsoft.com/office/officeart/2005/8/layout/vList4"/>
    <dgm:cxn modelId="{FC39B899-DC91-4CF6-A273-D2F6D29BE0F6}" type="presOf" srcId="{FAE3A843-CCC7-4480-BEAD-EF59F57D007E}" destId="{B65CD95D-3BF2-4B05-B1B4-AA7954A04988}" srcOrd="0" destOrd="0" presId="urn:microsoft.com/office/officeart/2005/8/layout/vList4"/>
    <dgm:cxn modelId="{8A11FF46-FD6A-428D-83B4-67F989652B81}" srcId="{FAE3A843-CCC7-4480-BEAD-EF59F57D007E}" destId="{602F229C-6C1A-4D38-A208-9B01F1497493}" srcOrd="2" destOrd="0" parTransId="{84471893-A5D9-4C10-94CD-FACE67D7B68E}" sibTransId="{94BC5250-4F52-439B-8D70-53DAD9C36036}"/>
    <dgm:cxn modelId="{42D457A9-4ABA-4C5F-88C6-BDACA86C998C}" srcId="{FAE3A843-CCC7-4480-BEAD-EF59F57D007E}" destId="{DE601F89-9A50-422D-94A9-B25CF51C31FD}" srcOrd="4" destOrd="0" parTransId="{00377E42-9AAC-4A2A-B4F2-A55A15D1ADD8}" sibTransId="{06DD2E5B-DC3B-4C1B-B256-4F9C3AD9B676}"/>
    <dgm:cxn modelId="{4D7AAAD0-CCAA-497E-922E-AD668E28A9AE}" type="presOf" srcId="{DE601F89-9A50-422D-94A9-B25CF51C31FD}" destId="{D7E15CA9-4551-4E66-B893-8029BDAB4073}" srcOrd="1" destOrd="0" presId="urn:microsoft.com/office/officeart/2005/8/layout/vList4"/>
    <dgm:cxn modelId="{3E787E42-2841-476B-B2FA-6284FDBF10CB}" type="presOf" srcId="{602F229C-6C1A-4D38-A208-9B01F1497493}" destId="{1DD69E2B-B5A1-4DD5-B47E-9DF1E573B035}" srcOrd="0" destOrd="0" presId="urn:microsoft.com/office/officeart/2005/8/layout/vList4"/>
    <dgm:cxn modelId="{FBB2801A-3011-4D04-B69C-622C6392F9AE}" type="presParOf" srcId="{B65CD95D-3BF2-4B05-B1B4-AA7954A04988}" destId="{95E9D738-B484-4E0F-AAA9-F5800B0CB6F0}" srcOrd="0" destOrd="0" presId="urn:microsoft.com/office/officeart/2005/8/layout/vList4"/>
    <dgm:cxn modelId="{0C6732F6-FFF6-4DE8-9A61-2FB6EB9317A0}" type="presParOf" srcId="{95E9D738-B484-4E0F-AAA9-F5800B0CB6F0}" destId="{20EF2ED9-7237-481B-B817-A021B9CC3C4B}" srcOrd="0" destOrd="0" presId="urn:microsoft.com/office/officeart/2005/8/layout/vList4"/>
    <dgm:cxn modelId="{C18EEE4C-0E60-4415-9338-E98B8CB88265}" type="presParOf" srcId="{95E9D738-B484-4E0F-AAA9-F5800B0CB6F0}" destId="{8B99B9BC-7478-4122-8253-B31CF4943CDF}" srcOrd="1" destOrd="0" presId="urn:microsoft.com/office/officeart/2005/8/layout/vList4"/>
    <dgm:cxn modelId="{AC2AEE20-8C04-40D2-8CD4-66EC9DF9B38F}" type="presParOf" srcId="{95E9D738-B484-4E0F-AAA9-F5800B0CB6F0}" destId="{A4E8FE0F-9674-4EBC-8449-9E46FFEF0E65}" srcOrd="2" destOrd="0" presId="urn:microsoft.com/office/officeart/2005/8/layout/vList4"/>
    <dgm:cxn modelId="{AF7B72A4-A6E9-4F1C-A7DE-451DD6F0C239}" type="presParOf" srcId="{B65CD95D-3BF2-4B05-B1B4-AA7954A04988}" destId="{D9C15B36-51C8-42E2-8D6A-B0327C59AF1E}" srcOrd="1" destOrd="0" presId="urn:microsoft.com/office/officeart/2005/8/layout/vList4"/>
    <dgm:cxn modelId="{94BAE319-5C62-4BCC-A525-06B7FEAC4BC6}" type="presParOf" srcId="{B65CD95D-3BF2-4B05-B1B4-AA7954A04988}" destId="{DC9597C2-4EB4-445B-A51E-017BC6D12CAC}" srcOrd="2" destOrd="0" presId="urn:microsoft.com/office/officeart/2005/8/layout/vList4"/>
    <dgm:cxn modelId="{68B43FAA-E1E8-4FBD-AFB6-85C446BCA885}" type="presParOf" srcId="{DC9597C2-4EB4-445B-A51E-017BC6D12CAC}" destId="{56A97224-032B-4CFF-9DBB-1FCD1FE5CAF2}" srcOrd="0" destOrd="0" presId="urn:microsoft.com/office/officeart/2005/8/layout/vList4"/>
    <dgm:cxn modelId="{6A02347E-387F-456E-BDA0-17189A691462}" type="presParOf" srcId="{DC9597C2-4EB4-445B-A51E-017BC6D12CAC}" destId="{221D4F10-9296-45EE-AE7A-138BC74D4808}" srcOrd="1" destOrd="0" presId="urn:microsoft.com/office/officeart/2005/8/layout/vList4"/>
    <dgm:cxn modelId="{7782504E-C760-4A46-A8B8-B56F103EE5B1}" type="presParOf" srcId="{DC9597C2-4EB4-445B-A51E-017BC6D12CAC}" destId="{D7E13A4C-1AF8-49CB-BF61-F9A0A3AB9AE9}" srcOrd="2" destOrd="0" presId="urn:microsoft.com/office/officeart/2005/8/layout/vList4"/>
    <dgm:cxn modelId="{F69EC36C-535C-42EF-8B49-5108D90DEA39}" type="presParOf" srcId="{B65CD95D-3BF2-4B05-B1B4-AA7954A04988}" destId="{5F9E449B-8E94-49EB-92E0-F066191BFA21}" srcOrd="3" destOrd="0" presId="urn:microsoft.com/office/officeart/2005/8/layout/vList4"/>
    <dgm:cxn modelId="{AF47D83B-4CD0-4338-A2ED-492F8D49A5EF}" type="presParOf" srcId="{B65CD95D-3BF2-4B05-B1B4-AA7954A04988}" destId="{3B2854F9-1AD7-4FE7-B6CF-85F4974ECBB2}" srcOrd="4" destOrd="0" presId="urn:microsoft.com/office/officeart/2005/8/layout/vList4"/>
    <dgm:cxn modelId="{2E1A564E-5787-4356-9C57-9E66F7C0B2F8}" type="presParOf" srcId="{3B2854F9-1AD7-4FE7-B6CF-85F4974ECBB2}" destId="{1DD69E2B-B5A1-4DD5-B47E-9DF1E573B035}" srcOrd="0" destOrd="0" presId="urn:microsoft.com/office/officeart/2005/8/layout/vList4"/>
    <dgm:cxn modelId="{8FEE17EF-123C-41BA-B13A-36193A48480A}" type="presParOf" srcId="{3B2854F9-1AD7-4FE7-B6CF-85F4974ECBB2}" destId="{1A479DF9-8A7D-49D9-A886-0B638E38879D}" srcOrd="1" destOrd="0" presId="urn:microsoft.com/office/officeart/2005/8/layout/vList4"/>
    <dgm:cxn modelId="{2DC12239-7E77-4871-ADE6-E2E2EC8741CF}" type="presParOf" srcId="{3B2854F9-1AD7-4FE7-B6CF-85F4974ECBB2}" destId="{34E997D6-B996-4175-8471-5E7494E920A2}" srcOrd="2" destOrd="0" presId="urn:microsoft.com/office/officeart/2005/8/layout/vList4"/>
    <dgm:cxn modelId="{998EB773-F20B-411E-8A04-248C9146BE4F}" type="presParOf" srcId="{B65CD95D-3BF2-4B05-B1B4-AA7954A04988}" destId="{B96B39D3-EDAF-471B-8497-DA57A7182CCE}" srcOrd="5" destOrd="0" presId="urn:microsoft.com/office/officeart/2005/8/layout/vList4"/>
    <dgm:cxn modelId="{DA7ABACE-AA33-4F6D-8310-3D1714C81A23}" type="presParOf" srcId="{B65CD95D-3BF2-4B05-B1B4-AA7954A04988}" destId="{547403F0-7973-4019-B82F-02E47D32D124}" srcOrd="6" destOrd="0" presId="urn:microsoft.com/office/officeart/2005/8/layout/vList4"/>
    <dgm:cxn modelId="{5DBFF69B-6F8C-4D18-9C28-EDA18F30E327}" type="presParOf" srcId="{547403F0-7973-4019-B82F-02E47D32D124}" destId="{AB0D6ACE-8C5A-4D7B-8590-7D273B4046B3}" srcOrd="0" destOrd="0" presId="urn:microsoft.com/office/officeart/2005/8/layout/vList4"/>
    <dgm:cxn modelId="{B9068704-B8A6-44DA-8DD2-A60C38A32913}" type="presParOf" srcId="{547403F0-7973-4019-B82F-02E47D32D124}" destId="{4ACA1E60-2D77-42A5-AFC0-74F1701EEF5A}" srcOrd="1" destOrd="0" presId="urn:microsoft.com/office/officeart/2005/8/layout/vList4"/>
    <dgm:cxn modelId="{36F98C0D-4EDF-494A-A41F-931D499D6DA6}" type="presParOf" srcId="{547403F0-7973-4019-B82F-02E47D32D124}" destId="{82AF5E22-C8D4-4FAC-93F8-D15E44339CC8}" srcOrd="2" destOrd="0" presId="urn:microsoft.com/office/officeart/2005/8/layout/vList4"/>
    <dgm:cxn modelId="{9330A070-15D2-4D91-A8C7-4F281F791F02}" type="presParOf" srcId="{B65CD95D-3BF2-4B05-B1B4-AA7954A04988}" destId="{16F60FD6-A9BB-4F72-B584-DC3A3E210FA4}" srcOrd="7" destOrd="0" presId="urn:microsoft.com/office/officeart/2005/8/layout/vList4"/>
    <dgm:cxn modelId="{A75B3AF8-BE67-42D0-9647-71B478AFDFD6}" type="presParOf" srcId="{B65CD95D-3BF2-4B05-B1B4-AA7954A04988}" destId="{A4947C84-78D6-460A-A5F7-EF032FA75999}" srcOrd="8" destOrd="0" presId="urn:microsoft.com/office/officeart/2005/8/layout/vList4"/>
    <dgm:cxn modelId="{804F6A69-5856-40AE-830A-9757B498DBB2}" type="presParOf" srcId="{A4947C84-78D6-460A-A5F7-EF032FA75999}" destId="{9F9CBB12-F35F-493A-930D-748ED55BC4F4}" srcOrd="0" destOrd="0" presId="urn:microsoft.com/office/officeart/2005/8/layout/vList4"/>
    <dgm:cxn modelId="{EC43BE31-6DFE-4850-A90B-7D6E382296D2}" type="presParOf" srcId="{A4947C84-78D6-460A-A5F7-EF032FA75999}" destId="{4ABD4C41-086E-4D83-9EF3-E5F0A5CAD783}" srcOrd="1" destOrd="0" presId="urn:microsoft.com/office/officeart/2005/8/layout/vList4"/>
    <dgm:cxn modelId="{C1BE0EBB-AF05-47B0-8C31-C4798D6DC219}" type="presParOf" srcId="{A4947C84-78D6-460A-A5F7-EF032FA75999}" destId="{D7E15CA9-4551-4E66-B893-8029BDAB4073}" srcOrd="2" destOrd="0" presId="urn:microsoft.com/office/officeart/2005/8/layout/vList4"/>
    <dgm:cxn modelId="{EC6B774F-BE16-4228-9DED-B94FF78B0BC2}" type="presParOf" srcId="{B65CD95D-3BF2-4B05-B1B4-AA7954A04988}" destId="{80657785-96B6-401A-B815-18B1FA4E9802}" srcOrd="9" destOrd="0" presId="urn:microsoft.com/office/officeart/2005/8/layout/vList4"/>
    <dgm:cxn modelId="{E8089613-C4A4-416C-967E-3BE57AF94259}" type="presParOf" srcId="{B65CD95D-3BF2-4B05-B1B4-AA7954A04988}" destId="{0FA5423E-08FC-45B2-A8D9-F3DCCA46F588}" srcOrd="10" destOrd="0" presId="urn:microsoft.com/office/officeart/2005/8/layout/vList4"/>
    <dgm:cxn modelId="{18BBE254-5DE9-4671-99BD-4AFED3E3D8CE}" type="presParOf" srcId="{0FA5423E-08FC-45B2-A8D9-F3DCCA46F588}" destId="{E54864EB-7CE4-49B5-BE77-0C067AEBA0F5}" srcOrd="0" destOrd="0" presId="urn:microsoft.com/office/officeart/2005/8/layout/vList4"/>
    <dgm:cxn modelId="{6A28FDE7-3C1F-48F0-A84D-572D2B99E7AE}" type="presParOf" srcId="{0FA5423E-08FC-45B2-A8D9-F3DCCA46F588}" destId="{B721830C-52E2-477F-B9F1-1B18BEDE796F}" srcOrd="1" destOrd="0" presId="urn:microsoft.com/office/officeart/2005/8/layout/vList4"/>
    <dgm:cxn modelId="{8270D925-9F6A-428A-B748-411E188339DD}" type="presParOf" srcId="{0FA5423E-08FC-45B2-A8D9-F3DCCA46F588}" destId="{329C63E0-0C93-45D1-9294-F60A56988B52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DAC62-7F91-4D08-9F21-63962FA0F993}">
      <dsp:nvSpPr>
        <dsp:cNvPr id="0" name=""/>
        <dsp:cNvSpPr/>
      </dsp:nvSpPr>
      <dsp:spPr>
        <a:xfrm>
          <a:off x="0" y="5076221"/>
          <a:ext cx="8436634" cy="666251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До Дня Захисника та Захисниць України 422 особи отримали по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 тис. грн., на загальну суму – 844 тис. грн.</a:t>
          </a:r>
          <a:endParaRPr lang="ru-RU" sz="18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076221"/>
        <a:ext cx="8436634" cy="666251"/>
      </dsp:txXfrm>
    </dsp:sp>
    <dsp:sp modelId="{4E91758B-C1A1-4B08-A854-3293A0658807}">
      <dsp:nvSpPr>
        <dsp:cNvPr id="0" name=""/>
        <dsp:cNvSpPr/>
      </dsp:nvSpPr>
      <dsp:spPr>
        <a:xfrm rot="10800000">
          <a:off x="0" y="4061521"/>
          <a:ext cx="8436634" cy="1024694"/>
        </a:xfrm>
        <a:prstGeom prst="upArrowCallou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Розглянуто 120 заяв від військовослужбовців, які мобілізовані на військову службу та виділено – 600 </a:t>
          </a:r>
          <a:r>
            <a:rPr lang="uk-UA" sz="18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тис.грн</a:t>
          </a:r>
          <a:r>
            <a:rPr lang="uk-UA" sz="18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4061521"/>
        <a:ext cx="8436634" cy="665815"/>
      </dsp:txXfrm>
    </dsp:sp>
    <dsp:sp modelId="{1097324A-0F02-491A-A495-3FF1705495C0}">
      <dsp:nvSpPr>
        <dsp:cNvPr id="0" name=""/>
        <dsp:cNvSpPr/>
      </dsp:nvSpPr>
      <dsp:spPr>
        <a:xfrm rot="10800000">
          <a:off x="0" y="3046820"/>
          <a:ext cx="8436634" cy="1024694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Розглянуто понад 509 заяв про надання одноразової грошової допомоги жителям громади та виділено– 2,5 </a:t>
          </a:r>
          <a:r>
            <a:rPr lang="uk-UA" sz="18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млн.грн</a:t>
          </a: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3046820"/>
        <a:ext cx="8436634" cy="665815"/>
      </dsp:txXfrm>
    </dsp:sp>
    <dsp:sp modelId="{B442A83F-CA44-4BA2-861D-F80EC0A0760B}">
      <dsp:nvSpPr>
        <dsp:cNvPr id="0" name=""/>
        <dsp:cNvSpPr/>
      </dsp:nvSpPr>
      <dsp:spPr>
        <a:xfrm rot="10800000">
          <a:off x="0" y="2032119"/>
          <a:ext cx="8436634" cy="1024694"/>
        </a:xfrm>
        <a:prstGeom prst="upArrowCallout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Заслухано звіти директора КНП «Центр ПМСД «Медичний простір» Городоцької сільської ради, поліцейських офіцерів громади</a:t>
          </a:r>
          <a:endParaRPr lang="ru-RU" sz="1800" kern="1200" dirty="0">
            <a:solidFill>
              <a:schemeClr val="tx1"/>
            </a:solidFill>
          </a:endParaRPr>
        </a:p>
      </dsp:txBody>
      <dsp:txXfrm rot="10800000">
        <a:off x="0" y="2032119"/>
        <a:ext cx="8436634" cy="665815"/>
      </dsp:txXfrm>
    </dsp:sp>
    <dsp:sp modelId="{5FFEBDA0-E1EC-4524-87A3-85383169A92C}">
      <dsp:nvSpPr>
        <dsp:cNvPr id="0" name=""/>
        <dsp:cNvSpPr/>
      </dsp:nvSpPr>
      <dsp:spPr>
        <a:xfrm rot="10800000">
          <a:off x="0" y="1017418"/>
          <a:ext cx="8436634" cy="1024694"/>
        </a:xfrm>
        <a:prstGeom prst="upArrowCallou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Заслухано звіти керівників виконавчих органів сільської ради про стан виконання делегованих повноважень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1017418"/>
        <a:ext cx="8436634" cy="665815"/>
      </dsp:txXfrm>
    </dsp:sp>
    <dsp:sp modelId="{BBFA8DB1-441C-4C8E-AC9C-59E59BDC6DBB}">
      <dsp:nvSpPr>
        <dsp:cNvPr id="0" name=""/>
        <dsp:cNvSpPr/>
      </dsp:nvSpPr>
      <dsp:spPr>
        <a:xfrm rot="10800000">
          <a:off x="0" y="453"/>
          <a:ext cx="8436634" cy="1024694"/>
        </a:xfrm>
        <a:prstGeom prst="upArrowCallou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Поведено 12 засідань виконавчого комітету, на яких прийнято 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330 рішень</a:t>
          </a:r>
          <a:endParaRPr lang="uk-UA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453"/>
        <a:ext cx="8436634" cy="6658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1E449-154E-45AD-9650-B64F59541786}">
      <dsp:nvSpPr>
        <dsp:cNvPr id="0" name=""/>
        <dsp:cNvSpPr/>
      </dsp:nvSpPr>
      <dsp:spPr>
        <a:xfrm>
          <a:off x="0" y="5371980"/>
          <a:ext cx="8695426" cy="62957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Забезпечено вивіз твердих побутових відходів у 12 населених пунктах громади                                    КП «</a:t>
          </a:r>
          <a:r>
            <a:rPr lang="uk-UA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Великошпанівське</a:t>
          </a: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». Впроваджено роздільне збирання твердих побутових відходів.</a:t>
          </a:r>
          <a:endParaRPr lang="uk-UA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371980"/>
        <a:ext cx="8695426" cy="629578"/>
      </dsp:txXfrm>
    </dsp:sp>
    <dsp:sp modelId="{F9EFC290-A4DC-4542-982C-96D25261ED68}">
      <dsp:nvSpPr>
        <dsp:cNvPr id="0" name=""/>
        <dsp:cNvSpPr/>
      </dsp:nvSpPr>
      <dsp:spPr>
        <a:xfrm rot="10800000">
          <a:off x="0" y="4327619"/>
          <a:ext cx="8695426" cy="1054646"/>
        </a:xfrm>
        <a:prstGeom prst="upArrowCallout">
          <a:avLst/>
        </a:prstGeom>
        <a:solidFill>
          <a:schemeClr val="accent6">
            <a:lumMod val="60000"/>
            <a:lumOff val="40000"/>
          </a:schemeClr>
        </a:soli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Проведено поточний ремонт майданчика для стоянки автотранспорту по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вулиці  Богдана Хмельницького у селі Городок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4327619"/>
        <a:ext cx="8695426" cy="685277"/>
      </dsp:txXfrm>
    </dsp:sp>
    <dsp:sp modelId="{385C1AC2-C458-4574-B69E-E38335281B4C}">
      <dsp:nvSpPr>
        <dsp:cNvPr id="0" name=""/>
        <dsp:cNvSpPr/>
      </dsp:nvSpPr>
      <dsp:spPr>
        <a:xfrm rot="10800000">
          <a:off x="0" y="3601561"/>
          <a:ext cx="8695426" cy="736343"/>
        </a:xfrm>
        <a:prstGeom prst="upArrowCallout">
          <a:avLst/>
        </a:prstGeom>
        <a:solidFill>
          <a:schemeClr val="accent6">
            <a:lumMod val="60000"/>
            <a:lumOff val="40000"/>
          </a:schemeClr>
        </a:soli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kern="12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В с. </a:t>
          </a:r>
          <a:r>
            <a:rPr lang="uk-UA" sz="1400" b="1" kern="1200" dirty="0" err="1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Понебель</a:t>
          </a:r>
          <a:r>
            <a:rPr lang="uk-UA" sz="1400" b="1" kern="12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по вулиці Лесі України облаштовано пішохідну доріжку, а в селі </a:t>
          </a:r>
          <a:r>
            <a:rPr lang="uk-UA" sz="1400" b="1" kern="1200" dirty="0" err="1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Обарів</a:t>
          </a:r>
          <a:r>
            <a:rPr lang="uk-UA" sz="1400" b="1" kern="12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проведено поточні ремонти 2 пішохідних доріжок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3601561"/>
        <a:ext cx="8695426" cy="478454"/>
      </dsp:txXfrm>
    </dsp:sp>
    <dsp:sp modelId="{B2AB80FB-F4EB-4A42-8E3A-8B934C6CD4EA}">
      <dsp:nvSpPr>
        <dsp:cNvPr id="0" name=""/>
        <dsp:cNvSpPr/>
      </dsp:nvSpPr>
      <dsp:spPr>
        <a:xfrm rot="10800000">
          <a:off x="0" y="2599144"/>
          <a:ext cx="8695426" cy="1012703"/>
        </a:xfrm>
        <a:prstGeom prst="upArrowCallout">
          <a:avLst/>
        </a:prstGeom>
        <a:solidFill>
          <a:schemeClr val="accent6">
            <a:lumMod val="60000"/>
            <a:lumOff val="40000"/>
          </a:schemeClr>
        </a:soli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На поточний ремонт та утримання  вуличного освітлення з місцевого бюджету було використано 7 млн.156 грн.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2599144"/>
        <a:ext cx="8695426" cy="658024"/>
      </dsp:txXfrm>
    </dsp:sp>
    <dsp:sp modelId="{8AFB1C7A-3E93-4297-AEFE-7767958967C9}">
      <dsp:nvSpPr>
        <dsp:cNvPr id="0" name=""/>
        <dsp:cNvSpPr/>
      </dsp:nvSpPr>
      <dsp:spPr>
        <a:xfrm rot="10800000">
          <a:off x="0" y="1683534"/>
          <a:ext cx="8695426" cy="925895"/>
        </a:xfrm>
        <a:prstGeom prst="upArrowCallout">
          <a:avLst/>
        </a:prstGeom>
        <a:solidFill>
          <a:schemeClr val="accent6">
            <a:lumMod val="60000"/>
            <a:lumOff val="40000"/>
          </a:schemeClr>
        </a:soli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kern="1200" cap="none" spc="0" dirty="0" smtClean="0">
              <a:ln w="0"/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У селах </a:t>
          </a:r>
          <a:r>
            <a:rPr lang="uk-UA" sz="1400" b="1" kern="12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uk-UA" sz="1400" b="1" kern="1200" dirty="0" err="1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Карпилівка</a:t>
          </a:r>
          <a:r>
            <a:rPr lang="uk-UA" sz="1400" b="1" kern="1200" dirty="0" smtClean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та Городок проведено поточні ремонти дитячих майданчиків, а в с. Ставки по вул. Михайлівська навколо дитячого майданчика встановлено огорожу</a:t>
          </a:r>
          <a:endParaRPr lang="ru-RU" sz="1400" b="1" kern="1200" cap="none" spc="0" dirty="0">
            <a:ln w="0"/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1683534"/>
        <a:ext cx="8695426" cy="601619"/>
      </dsp:txXfrm>
    </dsp:sp>
    <dsp:sp modelId="{FF13638F-59E6-457A-B1AD-0C483733360C}">
      <dsp:nvSpPr>
        <dsp:cNvPr id="0" name=""/>
        <dsp:cNvSpPr/>
      </dsp:nvSpPr>
      <dsp:spPr>
        <a:xfrm rot="10800000">
          <a:off x="0" y="820246"/>
          <a:ext cx="8695426" cy="864472"/>
        </a:xfrm>
        <a:prstGeom prst="upArrowCallout">
          <a:avLst/>
        </a:prstGeom>
        <a:solidFill>
          <a:schemeClr val="accent6">
            <a:lumMod val="60000"/>
            <a:lumOff val="40000"/>
          </a:schemeClr>
        </a:solidFill>
        <a:ln>
          <a:solidFill>
            <a:srgbClr val="C0000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Проведено поточні ремонти зупинок та вкладання бруківки в Ставки, </a:t>
          </a:r>
          <a:r>
            <a:rPr lang="uk-UA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Обарів</a:t>
          </a: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uk-UA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Понебель</a:t>
          </a: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, Городок та </a:t>
          </a:r>
          <a:r>
            <a:rPr lang="uk-UA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Білівські</a:t>
          </a: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Хутори 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820246"/>
        <a:ext cx="8695426" cy="561708"/>
      </dsp:txXfrm>
    </dsp:sp>
    <dsp:sp modelId="{786CCC63-D598-4978-A327-52FEB528FC73}">
      <dsp:nvSpPr>
        <dsp:cNvPr id="0" name=""/>
        <dsp:cNvSpPr/>
      </dsp:nvSpPr>
      <dsp:spPr>
        <a:xfrm rot="10800000">
          <a:off x="0" y="8"/>
          <a:ext cx="8695426" cy="839625"/>
        </a:xfrm>
        <a:prstGeom prst="upArrowCallout">
          <a:avLst/>
        </a:prstGeom>
        <a:solidFill>
          <a:schemeClr val="accent6">
            <a:lumMod val="60000"/>
            <a:lumOff val="40000"/>
          </a:schemeClr>
        </a:solidFill>
        <a:ln>
          <a:solidFill>
            <a:srgbClr val="C00000"/>
          </a:solidFill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0" kern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У 2023 році на капітальні, поточні ремонти та експлуатаційне утримання доріг у населених пунктах громади з бюджету виділено – 54,5 </a:t>
          </a:r>
          <a:r>
            <a:rPr lang="uk-UA" sz="1400" b="1" i="0" kern="1200" dirty="0" err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млн.грн</a:t>
          </a:r>
          <a:r>
            <a:rPr lang="uk-UA" sz="1400" b="1" i="0" kern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uk-UA" sz="1400" b="1" i="0" kern="1200" cap="none" spc="0" dirty="0">
            <a:ln w="0"/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8"/>
        <a:ext cx="8695426" cy="5455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630FB-8814-4E45-A1D0-6ACF069DBDF6}">
      <dsp:nvSpPr>
        <dsp:cNvPr id="0" name=""/>
        <dsp:cNvSpPr/>
      </dsp:nvSpPr>
      <dsp:spPr>
        <a:xfrm rot="5400000">
          <a:off x="4413260" y="-3163846"/>
          <a:ext cx="659586" cy="6995290"/>
        </a:xfrm>
        <a:prstGeom prst="round2Same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Барона </a:t>
          </a:r>
          <a:r>
            <a:rPr lang="uk-UA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Штейнгеля</a:t>
          </a: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, Незалежності, </a:t>
          </a:r>
          <a:r>
            <a:rPr lang="uk-UA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Захаржевського</a:t>
          </a: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, Єдності, Лісова, Вишнева, Б. Хмельницького, Польова, </a:t>
          </a:r>
          <a:r>
            <a:rPr lang="uk-UA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Бегенська</a:t>
          </a:r>
          <a:endParaRPr lang="uk-UA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45408" y="36204"/>
        <a:ext cx="6963092" cy="595190"/>
      </dsp:txXfrm>
    </dsp:sp>
    <dsp:sp modelId="{8BF58DF0-0F8A-461E-B15E-22C138985A1F}">
      <dsp:nvSpPr>
        <dsp:cNvPr id="0" name=""/>
        <dsp:cNvSpPr/>
      </dsp:nvSpPr>
      <dsp:spPr>
        <a:xfrm>
          <a:off x="1783" y="102581"/>
          <a:ext cx="1243567" cy="460076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Городок </a:t>
          </a:r>
          <a:endParaRPr lang="uk-UA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242" y="125040"/>
        <a:ext cx="1198649" cy="415158"/>
      </dsp:txXfrm>
    </dsp:sp>
    <dsp:sp modelId="{3B579A60-9469-489C-BD0E-7080576942C2}">
      <dsp:nvSpPr>
        <dsp:cNvPr id="0" name=""/>
        <dsp:cNvSpPr/>
      </dsp:nvSpPr>
      <dsp:spPr>
        <a:xfrm rot="5400000">
          <a:off x="4643472" y="-2514633"/>
          <a:ext cx="901823" cy="7615810"/>
        </a:xfrm>
        <a:prstGeom prst="round2Same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Сагайдачного, Грушевського, </a:t>
          </a:r>
          <a:r>
            <a:rPr lang="uk-UA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Тайкурівська</a:t>
          </a: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, Гарна, Л.Українки, Набережна, Тополева, Паркова, Миколаївська, Набережна С.Бандери, Шкільна, Озерна, І.Франка, Ювілейна, Провулок сьомий, Дружби, </a:t>
          </a:r>
          <a:r>
            <a:rPr lang="uk-UA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Насікайла</a:t>
          </a: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, Привітна, Польова, Коротка, Хіміків, Вишнева, </a:t>
          </a:r>
          <a:r>
            <a:rPr lang="uk-UA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Тайкурівська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86479" y="886383"/>
        <a:ext cx="7571787" cy="813777"/>
      </dsp:txXfrm>
    </dsp:sp>
    <dsp:sp modelId="{965C9233-0C2E-4504-AAB6-4A83CE18F785}">
      <dsp:nvSpPr>
        <dsp:cNvPr id="0" name=""/>
        <dsp:cNvSpPr/>
      </dsp:nvSpPr>
      <dsp:spPr>
        <a:xfrm>
          <a:off x="0" y="1025141"/>
          <a:ext cx="1282797" cy="481188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Обарів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490" y="1048631"/>
        <a:ext cx="1235817" cy="434208"/>
      </dsp:txXfrm>
    </dsp:sp>
    <dsp:sp modelId="{9EA33425-D8E1-4395-BFEC-2166A13FB5C0}">
      <dsp:nvSpPr>
        <dsp:cNvPr id="0" name=""/>
        <dsp:cNvSpPr/>
      </dsp:nvSpPr>
      <dsp:spPr>
        <a:xfrm rot="5400000">
          <a:off x="4800333" y="-1645960"/>
          <a:ext cx="531294" cy="7667664"/>
        </a:xfrm>
        <a:prstGeom prst="round2Same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Шевченка, Свято-Михайлівська, Л.Українки, Вишнева, Сонячна, Джерельна, </a:t>
          </a:r>
          <a:r>
            <a:rPr lang="uk-UA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Понебельська</a:t>
          </a: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, Б.Хмельницького</a:t>
          </a:r>
          <a:endParaRPr lang="uk-UA" sz="900" kern="1200" dirty="0"/>
        </a:p>
      </dsp:txBody>
      <dsp:txXfrm rot="-5400000">
        <a:off x="1232148" y="1948161"/>
        <a:ext cx="7641728" cy="479422"/>
      </dsp:txXfrm>
    </dsp:sp>
    <dsp:sp modelId="{D2580249-69CC-4F20-ACFA-24515D18BE65}">
      <dsp:nvSpPr>
        <dsp:cNvPr id="0" name=""/>
        <dsp:cNvSpPr/>
      </dsp:nvSpPr>
      <dsp:spPr>
        <a:xfrm>
          <a:off x="1787" y="1953106"/>
          <a:ext cx="1230307" cy="44939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Ставки</a:t>
          </a:r>
          <a:endParaRPr lang="uk-UA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725" y="1975044"/>
        <a:ext cx="1186431" cy="405523"/>
      </dsp:txXfrm>
    </dsp:sp>
    <dsp:sp modelId="{C3D12FEF-27BC-4814-BF55-5DBAC897F0CA}">
      <dsp:nvSpPr>
        <dsp:cNvPr id="0" name=""/>
        <dsp:cNvSpPr/>
      </dsp:nvSpPr>
      <dsp:spPr>
        <a:xfrm rot="5400000">
          <a:off x="4549772" y="-734439"/>
          <a:ext cx="401162" cy="6947716"/>
        </a:xfrm>
        <a:prstGeom prst="round2Same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Польова, Шевченка, Вербова, Центральна, Благовісна, Мирна, Сонячна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76496" y="2558420"/>
        <a:ext cx="6928133" cy="361996"/>
      </dsp:txXfrm>
    </dsp:sp>
    <dsp:sp modelId="{DCF2DAE5-E113-465D-B8A0-A151CF6C1E3A}">
      <dsp:nvSpPr>
        <dsp:cNvPr id="0" name=""/>
        <dsp:cNvSpPr/>
      </dsp:nvSpPr>
      <dsp:spPr>
        <a:xfrm>
          <a:off x="19331" y="2526345"/>
          <a:ext cx="1249785" cy="396165"/>
        </a:xfrm>
        <a:prstGeom prst="roundRect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Карпилівка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670" y="2545684"/>
        <a:ext cx="1211107" cy="357487"/>
      </dsp:txXfrm>
    </dsp:sp>
    <dsp:sp modelId="{77B73D14-5C89-4B12-92CF-3DCD15352C52}">
      <dsp:nvSpPr>
        <dsp:cNvPr id="0" name=""/>
        <dsp:cNvSpPr/>
      </dsp:nvSpPr>
      <dsp:spPr>
        <a:xfrm rot="5400000">
          <a:off x="3374191" y="1528731"/>
          <a:ext cx="486940" cy="4645542"/>
        </a:xfrm>
        <a:prstGeom prst="round2Same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Л.Українки, Нова,Тиха, Б.Хмельницького, </a:t>
          </a:r>
          <a:endParaRPr lang="ru-RU" sz="900" kern="1200" dirty="0"/>
        </a:p>
      </dsp:txBody>
      <dsp:txXfrm rot="-5400000">
        <a:off x="1294890" y="3631802"/>
        <a:ext cx="4621772" cy="439400"/>
      </dsp:txXfrm>
    </dsp:sp>
    <dsp:sp modelId="{E1D691E5-02B4-4471-8849-CBE00494CFA1}">
      <dsp:nvSpPr>
        <dsp:cNvPr id="0" name=""/>
        <dsp:cNvSpPr/>
      </dsp:nvSpPr>
      <dsp:spPr>
        <a:xfrm>
          <a:off x="19274" y="3620178"/>
          <a:ext cx="1216423" cy="432521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Бронники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388" y="3641292"/>
        <a:ext cx="1174195" cy="390293"/>
      </dsp:txXfrm>
    </dsp:sp>
    <dsp:sp modelId="{3BC2CC2A-5D9E-40E4-A279-8F1619D89107}">
      <dsp:nvSpPr>
        <dsp:cNvPr id="0" name=""/>
        <dsp:cNvSpPr/>
      </dsp:nvSpPr>
      <dsp:spPr>
        <a:xfrm rot="5400000">
          <a:off x="2795653" y="1557946"/>
          <a:ext cx="371182" cy="3397512"/>
        </a:xfrm>
        <a:prstGeom prst="round2Same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kern="1200" dirty="0" smtClean="0">
              <a:latin typeface="Arial" pitchFamily="34" charset="0"/>
              <a:cs typeface="Arial" pitchFamily="34" charset="0"/>
            </a:rPr>
            <a:t>Л.Українки, Центральна</a:t>
          </a:r>
          <a:endParaRPr lang="uk-UA" sz="1400" b="1" kern="1200" dirty="0">
            <a:latin typeface="Arial" pitchFamily="34" charset="0"/>
            <a:cs typeface="Arial" pitchFamily="34" charset="0"/>
          </a:endParaRPr>
        </a:p>
      </dsp:txBody>
      <dsp:txXfrm rot="-5400000">
        <a:off x="1282488" y="3089231"/>
        <a:ext cx="3379392" cy="334942"/>
      </dsp:txXfrm>
    </dsp:sp>
    <dsp:sp modelId="{C51BC5EA-BE32-42C4-B60F-C7537762DE14}">
      <dsp:nvSpPr>
        <dsp:cNvPr id="0" name=""/>
        <dsp:cNvSpPr/>
      </dsp:nvSpPr>
      <dsp:spPr>
        <a:xfrm>
          <a:off x="10500" y="3028639"/>
          <a:ext cx="1290646" cy="42235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R="0" lvl="0" algn="ctr" defTabSz="6223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uk-UA" sz="1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Понебель</a:t>
          </a:r>
          <a:r>
            <a:rPr lang="uk-UA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118" y="3049257"/>
        <a:ext cx="1249410" cy="381123"/>
      </dsp:txXfrm>
    </dsp:sp>
    <dsp:sp modelId="{0EF3A594-24DE-43C4-A17C-E9985C8A3AF2}">
      <dsp:nvSpPr>
        <dsp:cNvPr id="0" name=""/>
        <dsp:cNvSpPr/>
      </dsp:nvSpPr>
      <dsp:spPr>
        <a:xfrm rot="5400000">
          <a:off x="2798540" y="2684487"/>
          <a:ext cx="525220" cy="3512715"/>
        </a:xfrm>
        <a:prstGeom prst="round2SameRect">
          <a:avLst/>
        </a:prstGeom>
        <a:gradFill rotWithShape="0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kern="1200" noProof="0" dirty="0" smtClean="0">
              <a:latin typeface="Arial" panose="020B0604020202020204" pitchFamily="34" charset="0"/>
              <a:cs typeface="Arial" panose="020B0604020202020204" pitchFamily="34" charset="0"/>
            </a:rPr>
            <a:t>Вишнева, </a:t>
          </a: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Миру, Залізнична</a:t>
          </a:r>
          <a:endParaRPr lang="uk-UA" sz="1400" b="1" kern="1200" noProof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04793" y="4203874"/>
        <a:ext cx="3487076" cy="473942"/>
      </dsp:txXfrm>
    </dsp:sp>
    <dsp:sp modelId="{0226FEFE-CEFC-4BF0-A053-0528D48EECDE}">
      <dsp:nvSpPr>
        <dsp:cNvPr id="0" name=""/>
        <dsp:cNvSpPr/>
      </dsp:nvSpPr>
      <dsp:spPr>
        <a:xfrm>
          <a:off x="19217" y="4239440"/>
          <a:ext cx="1253534" cy="44824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Рогачів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099" y="4261322"/>
        <a:ext cx="1209770" cy="404485"/>
      </dsp:txXfrm>
    </dsp:sp>
    <dsp:sp modelId="{87F95DC6-2664-4130-89B8-7C6DBB62855F}">
      <dsp:nvSpPr>
        <dsp:cNvPr id="0" name=""/>
        <dsp:cNvSpPr/>
      </dsp:nvSpPr>
      <dsp:spPr>
        <a:xfrm rot="5400000">
          <a:off x="2868681" y="3337947"/>
          <a:ext cx="438837" cy="3523540"/>
        </a:xfrm>
        <a:prstGeom prst="round2Same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400" b="1" kern="1200" dirty="0" smtClean="0">
              <a:latin typeface="Arial" pitchFamily="34" charset="0"/>
              <a:cs typeface="Arial" pitchFamily="34" charset="0"/>
            </a:rPr>
            <a:t>Івана Франка, Монастирська</a:t>
          </a:r>
          <a:endParaRPr lang="uk-UA" sz="1400" b="1" kern="1200" dirty="0">
            <a:latin typeface="Arial" pitchFamily="34" charset="0"/>
            <a:cs typeface="Arial" pitchFamily="34" charset="0"/>
          </a:endParaRPr>
        </a:p>
      </dsp:txBody>
      <dsp:txXfrm rot="-5400000">
        <a:off x="1326330" y="4901720"/>
        <a:ext cx="3502118" cy="395993"/>
      </dsp:txXfrm>
    </dsp:sp>
    <dsp:sp modelId="{4065F601-A5FD-4815-9F1E-0DAFB7D33560}">
      <dsp:nvSpPr>
        <dsp:cNvPr id="0" name=""/>
        <dsp:cNvSpPr/>
      </dsp:nvSpPr>
      <dsp:spPr>
        <a:xfrm>
          <a:off x="19217" y="4877407"/>
          <a:ext cx="1289428" cy="448249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R="0" lvl="0" algn="ctr" defTabSz="6223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tabLst/>
            <a:defRPr/>
          </a:pPr>
          <a:r>
            <a:rPr lang="uk-UA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Б.Хутори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099" y="4899289"/>
        <a:ext cx="1245664" cy="4044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8082A-E295-4BB8-A9E7-2547847D1E7C}">
      <dsp:nvSpPr>
        <dsp:cNvPr id="0" name=""/>
        <dsp:cNvSpPr/>
      </dsp:nvSpPr>
      <dsp:spPr>
        <a:xfrm>
          <a:off x="0" y="0"/>
          <a:ext cx="8445260" cy="222147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У 2023 році прийнято, опрацьовано та передано до управління соціального захисту населення Рівненської райдержадміністрації та Головного управління Пенсійного Фонду України в Рівненській області 1177 електронних справ, яких :</a:t>
          </a:r>
          <a:endParaRPr lang="uk-UA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1" indent="26670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655 – на призначення усіх видів державних допомог;</a:t>
          </a:r>
          <a:endParaRPr lang="uk-UA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1" indent="26670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291 – на отримання житлових субсидій; </a:t>
          </a:r>
          <a:endParaRPr lang="uk-UA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1" indent="26670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231 – на отримання пільг.</a:t>
          </a:r>
          <a:endParaRPr lang="uk-UA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49134" y="0"/>
        <a:ext cx="6596125" cy="2221478"/>
      </dsp:txXfrm>
    </dsp:sp>
    <dsp:sp modelId="{1221A1C4-51E4-4B59-9831-11CBF7DC8FD2}">
      <dsp:nvSpPr>
        <dsp:cNvPr id="0" name=""/>
        <dsp:cNvSpPr/>
      </dsp:nvSpPr>
      <dsp:spPr>
        <a:xfrm>
          <a:off x="15600" y="364922"/>
          <a:ext cx="1854410" cy="144033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191D33-4498-42B3-B937-26CF9B6485FF}">
      <dsp:nvSpPr>
        <dsp:cNvPr id="0" name=""/>
        <dsp:cNvSpPr/>
      </dsp:nvSpPr>
      <dsp:spPr>
        <a:xfrm>
          <a:off x="0" y="2459063"/>
          <a:ext cx="8445260" cy="119789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Упродовж 2023 року щомісячно нараховувалася компенсація на безоплатне тимчасове розміщення внутрішньо переміщених осіб для 8 домогосподарств, які розмістили в себе 32 внутрішньо переміщені особи на загальну суму – 210836,00 гривень.</a:t>
          </a:r>
          <a:endParaRPr lang="uk-UA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49134" y="2459063"/>
        <a:ext cx="6596125" cy="1197896"/>
      </dsp:txXfrm>
    </dsp:sp>
    <dsp:sp modelId="{F4FA40DD-2D61-41F7-B009-BE1B18CBEAD3}">
      <dsp:nvSpPr>
        <dsp:cNvPr id="0" name=""/>
        <dsp:cNvSpPr/>
      </dsp:nvSpPr>
      <dsp:spPr>
        <a:xfrm>
          <a:off x="0" y="2389129"/>
          <a:ext cx="1843904" cy="135290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0C17DA-9856-4270-AA02-E975026D8A81}">
      <dsp:nvSpPr>
        <dsp:cNvPr id="0" name=""/>
        <dsp:cNvSpPr/>
      </dsp:nvSpPr>
      <dsp:spPr>
        <a:xfrm>
          <a:off x="0" y="3922107"/>
          <a:ext cx="8445260" cy="140421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У 2023 році для 154 внутрішньо переміщених осіб, які зареєстровані в громаді, надано продуктові пакети на загальну суму 109 485,00 гривень.</a:t>
          </a:r>
          <a:endParaRPr lang="uk-UA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49134" y="3922107"/>
        <a:ext cx="6596125" cy="1404210"/>
      </dsp:txXfrm>
    </dsp:sp>
    <dsp:sp modelId="{2065ED72-47D3-44DA-9F0D-2F33C400A70A}">
      <dsp:nvSpPr>
        <dsp:cNvPr id="0" name=""/>
        <dsp:cNvSpPr/>
      </dsp:nvSpPr>
      <dsp:spPr>
        <a:xfrm>
          <a:off x="0" y="3897667"/>
          <a:ext cx="1834141" cy="145933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F08E6-F3E7-4AB1-9BC2-96C4352D6753}">
      <dsp:nvSpPr>
        <dsp:cNvPr id="0" name=""/>
        <dsp:cNvSpPr/>
      </dsp:nvSpPr>
      <dsp:spPr>
        <a:xfrm>
          <a:off x="0" y="89289"/>
          <a:ext cx="8562888" cy="92095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80975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Проведено 12 засідань комісії з питань захисту прав дитини Городоцької сільської ради та прийнято 9 рішень органу опіки та піклування</a:t>
          </a:r>
        </a:p>
      </dsp:txBody>
      <dsp:txXfrm>
        <a:off x="1822531" y="89289"/>
        <a:ext cx="6740356" cy="920950"/>
      </dsp:txXfrm>
    </dsp:sp>
    <dsp:sp modelId="{C04CE271-FBC9-45E2-A65D-5BD6959D651A}">
      <dsp:nvSpPr>
        <dsp:cNvPr id="0" name=""/>
        <dsp:cNvSpPr/>
      </dsp:nvSpPr>
      <dsp:spPr>
        <a:xfrm>
          <a:off x="95533" y="0"/>
          <a:ext cx="1741417" cy="109952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AE312-1720-4578-804E-7F123F6EA188}">
      <dsp:nvSpPr>
        <dsp:cNvPr id="0" name=""/>
        <dsp:cNvSpPr/>
      </dsp:nvSpPr>
      <dsp:spPr>
        <a:xfrm>
          <a:off x="0" y="1288773"/>
          <a:ext cx="8562888" cy="99818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266700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180975" algn="l"/>
              <a:tab pos="266700" algn="l"/>
            </a:tabLst>
          </a:pPr>
          <a:r>
            <a:rPr lang="uk-UA" sz="1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Проведено 87 профілактичних рейдів, в ході яких обстежено житлово-побутові умови проживання 90 сімей</a:t>
          </a:r>
          <a:endParaRPr lang="ru-RU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2531" y="1288773"/>
        <a:ext cx="6740356" cy="998181"/>
      </dsp:txXfrm>
    </dsp:sp>
    <dsp:sp modelId="{97FB1AE2-F38B-40B9-9F8C-5130512D3BBB}">
      <dsp:nvSpPr>
        <dsp:cNvPr id="0" name=""/>
        <dsp:cNvSpPr/>
      </dsp:nvSpPr>
      <dsp:spPr>
        <a:xfrm>
          <a:off x="78279" y="1209481"/>
          <a:ext cx="1775925" cy="11567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1DF50C-49B2-4D46-AAE4-4EC389DC6E6F}">
      <dsp:nvSpPr>
        <dsp:cNvPr id="0" name=""/>
        <dsp:cNvSpPr/>
      </dsp:nvSpPr>
      <dsp:spPr>
        <a:xfrm>
          <a:off x="0" y="2542290"/>
          <a:ext cx="8562888" cy="8384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80975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Спеціалісти служби взяли участь у 24 судових засіданнях щодо захисту прав та інтересів дітей</a:t>
          </a:r>
          <a:endParaRPr lang="uk-UA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2531" y="2542290"/>
        <a:ext cx="6740356" cy="838484"/>
      </dsp:txXfrm>
    </dsp:sp>
    <dsp:sp modelId="{9B1614B3-FBA2-451F-A537-318723E35556}">
      <dsp:nvSpPr>
        <dsp:cNvPr id="0" name=""/>
        <dsp:cNvSpPr/>
      </dsp:nvSpPr>
      <dsp:spPr>
        <a:xfrm>
          <a:off x="48943" y="2476201"/>
          <a:ext cx="1755237" cy="9706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9B89F7-922E-4946-BB2A-2287358C207D}">
      <dsp:nvSpPr>
        <dsp:cNvPr id="0" name=""/>
        <dsp:cNvSpPr/>
      </dsp:nvSpPr>
      <dsp:spPr>
        <a:xfrm>
          <a:off x="0" y="3556817"/>
          <a:ext cx="8562888" cy="123390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80975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До Дня захисту дітей 33 дитини із числа дітей-сиріт, дітей, позбавлених батьківського піклування, дітей, які перебувають в складних життєвих обставинах та дітей, які тимчасово переміщені на територію громади отримали подарунки у вигляді продуктових пакетів</a:t>
          </a:r>
          <a:endParaRPr lang="uk-UA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2531" y="3556817"/>
        <a:ext cx="6740356" cy="1233900"/>
      </dsp:txXfrm>
    </dsp:sp>
    <dsp:sp modelId="{FB53754D-7FDF-4744-8135-16F4E6187F8C}">
      <dsp:nvSpPr>
        <dsp:cNvPr id="0" name=""/>
        <dsp:cNvSpPr/>
      </dsp:nvSpPr>
      <dsp:spPr>
        <a:xfrm>
          <a:off x="61676" y="3648919"/>
          <a:ext cx="1809132" cy="104969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4EA5B-4CAD-4591-AAD4-A0E6EA752E72}">
      <dsp:nvSpPr>
        <dsp:cNvPr id="0" name=""/>
        <dsp:cNvSpPr/>
      </dsp:nvSpPr>
      <dsp:spPr>
        <a:xfrm>
          <a:off x="0" y="4900671"/>
          <a:ext cx="8562888" cy="109953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80975" lvl="0" indent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З нагоди відзначення Різдвяних та Новорічних свят 30 дітей-сиріт, дітей, позбавлених батьківського піклування, дітей, які перебувають в складних життєвих обставинах та дітей, які тимчасово переміщені на територію громади отримали подарунки у вигляді солодощів</a:t>
          </a:r>
          <a:endParaRPr lang="ru-RU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2531" y="4900671"/>
        <a:ext cx="6740356" cy="1099536"/>
      </dsp:txXfrm>
    </dsp:sp>
    <dsp:sp modelId="{6D109D52-0ED4-48DE-8920-D54209ECF8DF}">
      <dsp:nvSpPr>
        <dsp:cNvPr id="0" name=""/>
        <dsp:cNvSpPr/>
      </dsp:nvSpPr>
      <dsp:spPr>
        <a:xfrm>
          <a:off x="61676" y="4924944"/>
          <a:ext cx="1809132" cy="10509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456C01-A8E6-422B-B272-41B3027092D1}">
      <dsp:nvSpPr>
        <dsp:cNvPr id="0" name=""/>
        <dsp:cNvSpPr/>
      </dsp:nvSpPr>
      <dsp:spPr>
        <a:xfrm>
          <a:off x="0" y="5332337"/>
          <a:ext cx="8686802" cy="56757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 кошти спеціального фонду придбано два ноутбуки для лікарів амбулаторій, на загальну суму – 59 270,00 грн.</a:t>
          </a:r>
          <a:endParaRPr lang="uk-UA" sz="1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332337"/>
        <a:ext cx="8686802" cy="567574"/>
      </dsp:txXfrm>
    </dsp:sp>
    <dsp:sp modelId="{49AFEB96-4D35-49CF-9A27-231E57248390}">
      <dsp:nvSpPr>
        <dsp:cNvPr id="0" name=""/>
        <dsp:cNvSpPr/>
      </dsp:nvSpPr>
      <dsp:spPr>
        <a:xfrm rot="10800000">
          <a:off x="0" y="4661764"/>
          <a:ext cx="8686802" cy="679086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Придбання дров та вогнегасників у медичні заклади громади використано коштів, на загальну суму – 21 300,0 грн.</a:t>
          </a:r>
          <a:endParaRPr lang="uk-UA" sz="1400" b="1" kern="1200" dirty="0">
            <a:solidFill>
              <a:schemeClr val="tx1"/>
            </a:solidFill>
          </a:endParaRPr>
        </a:p>
      </dsp:txBody>
      <dsp:txXfrm rot="10800000">
        <a:off x="0" y="4661764"/>
        <a:ext cx="8686802" cy="441250"/>
      </dsp:txXfrm>
    </dsp:sp>
    <dsp:sp modelId="{A3089BC1-4F04-4FFA-9E0A-DECE305A5236}">
      <dsp:nvSpPr>
        <dsp:cNvPr id="0" name=""/>
        <dsp:cNvSpPr/>
      </dsp:nvSpPr>
      <dsp:spPr>
        <a:xfrm rot="10800000">
          <a:off x="0" y="3797349"/>
          <a:ext cx="8686802" cy="872929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Придбання будівельних матеріалів для ремонту Обарівської АЗПСМ та приміщення центру ПМСД витрачено коштів, на загальну суму– 814 844,61 грн.</a:t>
          </a:r>
          <a:endParaRPr lang="uk-UA" sz="1400" b="1" kern="12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3797349"/>
        <a:ext cx="8686802" cy="567203"/>
      </dsp:txXfrm>
    </dsp:sp>
    <dsp:sp modelId="{AE150CEA-0909-4A38-91E6-98722157714A}">
      <dsp:nvSpPr>
        <dsp:cNvPr id="0" name=""/>
        <dsp:cNvSpPr/>
      </dsp:nvSpPr>
      <dsp:spPr>
        <a:xfrm rot="10800000">
          <a:off x="0" y="3177536"/>
          <a:ext cx="8686802" cy="628325"/>
        </a:xfrm>
        <a:prstGeom prst="upArrowCallou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Проведено поточний ремонту Обарівської АЗПСМ –250 000,00 грн.</a:t>
          </a:r>
          <a:endParaRPr lang="uk-UA" sz="1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3177536"/>
        <a:ext cx="8686802" cy="408267"/>
      </dsp:txXfrm>
    </dsp:sp>
    <dsp:sp modelId="{05D39128-898B-420F-B695-FDA8ED29F875}">
      <dsp:nvSpPr>
        <dsp:cNvPr id="0" name=""/>
        <dsp:cNvSpPr/>
      </dsp:nvSpPr>
      <dsp:spPr>
        <a:xfrm rot="10800000">
          <a:off x="0" y="2313121"/>
          <a:ext cx="8686802" cy="872929"/>
        </a:xfrm>
        <a:prstGeom prst="upArrowCallou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 інші поточні видатки (повірка, </a:t>
          </a:r>
          <a:r>
            <a:rPr lang="uk-UA" sz="14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розпломбування</a:t>
          </a:r>
          <a:r>
            <a:rPr lang="uk-UA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лічильників, перевірка димоходів, навчання персоналу, відшкодування експлуатаційних послуг) – 184 523,20 грн.</a:t>
          </a:r>
          <a:endParaRPr lang="uk-UA" sz="1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2313121"/>
        <a:ext cx="8686802" cy="567203"/>
      </dsp:txXfrm>
    </dsp:sp>
    <dsp:sp modelId="{1084A7B7-DF53-488E-B880-C44A4D5173B1}">
      <dsp:nvSpPr>
        <dsp:cNvPr id="0" name=""/>
        <dsp:cNvSpPr/>
      </dsp:nvSpPr>
      <dsp:spPr>
        <a:xfrm rot="10800000">
          <a:off x="0" y="1357362"/>
          <a:ext cx="8686802" cy="964272"/>
        </a:xfrm>
        <a:prstGeom prst="upArrowCallou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У 2023 році проведено частковий ремонт вбиральні Городоцької амбулаторії </a:t>
          </a:r>
          <a:r>
            <a:rPr lang="uk-UA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ЗПСМ,</a:t>
          </a:r>
          <a:r>
            <a:rPr lang="uk-UA" sz="1400" b="1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на загальну суму – </a:t>
          </a:r>
          <a:r>
            <a:rPr lang="uk-UA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199 937,27 грн.</a:t>
          </a:r>
        </a:p>
      </dsp:txBody>
      <dsp:txXfrm rot="10800000">
        <a:off x="0" y="1357362"/>
        <a:ext cx="8686802" cy="626555"/>
      </dsp:txXfrm>
    </dsp:sp>
    <dsp:sp modelId="{58EEAD2C-6128-4C56-A79E-A22650923629}">
      <dsp:nvSpPr>
        <dsp:cNvPr id="0" name=""/>
        <dsp:cNvSpPr/>
      </dsp:nvSpPr>
      <dsp:spPr>
        <a:xfrm rot="10800000">
          <a:off x="0" y="864971"/>
          <a:ext cx="8686802" cy="500904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Оплата комунальних послуг – 706 983,35 грн., придбання бензину – 50 710,00 грн. </a:t>
          </a:r>
        </a:p>
      </dsp:txBody>
      <dsp:txXfrm rot="10800000">
        <a:off x="0" y="864971"/>
        <a:ext cx="8686802" cy="325472"/>
      </dsp:txXfrm>
    </dsp:sp>
    <dsp:sp modelId="{BE225ECB-2202-4923-8904-6C7B524A3692}">
      <dsp:nvSpPr>
        <dsp:cNvPr id="0" name=""/>
        <dsp:cNvSpPr/>
      </dsp:nvSpPr>
      <dsp:spPr>
        <a:xfrm rot="10800000">
          <a:off x="0" y="555"/>
          <a:ext cx="8686802" cy="872929"/>
        </a:xfrm>
        <a:prstGeom prst="upArrowCallou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Упродовж 2023 року кошти Городоцької сільської ради – 2 812 531,61грн. були спрямовані на:</a:t>
          </a:r>
          <a:endParaRPr lang="ru-RU" sz="1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555"/>
        <a:ext cx="8686802" cy="5672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EF2ED9-7237-481B-B817-A021B9CC3C4B}">
      <dsp:nvSpPr>
        <dsp:cNvPr id="0" name=""/>
        <dsp:cNvSpPr/>
      </dsp:nvSpPr>
      <dsp:spPr>
        <a:xfrm>
          <a:off x="0" y="197170"/>
          <a:ext cx="8671039" cy="50862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92075" lvl="0" indent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 бюджету громади виділено 12,683 млн. грн.</a:t>
          </a:r>
          <a:endParaRPr lang="uk-UA" sz="13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823462" y="197170"/>
        <a:ext cx="6847576" cy="508620"/>
      </dsp:txXfrm>
    </dsp:sp>
    <dsp:sp modelId="{8B99B9BC-7478-4122-8253-B31CF4943CDF}">
      <dsp:nvSpPr>
        <dsp:cNvPr id="0" name=""/>
        <dsp:cNvSpPr/>
      </dsp:nvSpPr>
      <dsp:spPr>
        <a:xfrm>
          <a:off x="0" y="0"/>
          <a:ext cx="1818022" cy="9029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A97224-032B-4CFF-9DBB-1FCD1FE5CAF2}">
      <dsp:nvSpPr>
        <dsp:cNvPr id="0" name=""/>
        <dsp:cNvSpPr/>
      </dsp:nvSpPr>
      <dsp:spPr>
        <a:xfrm>
          <a:off x="0" y="1162875"/>
          <a:ext cx="8671039" cy="419945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92075" lvl="0" indent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За кошти працівників </a:t>
          </a:r>
          <a:r>
            <a:rPr lang="uk-UA" sz="1300" b="1" kern="1200" noProof="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Городоцької</a:t>
          </a:r>
          <a:r>
            <a:rPr lang="uk-UA" sz="13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сільської ради придбано 5-ть нічних прицілів</a:t>
          </a:r>
          <a:endParaRPr lang="uk-UA" sz="13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823462" y="1162875"/>
        <a:ext cx="6847576" cy="419945"/>
      </dsp:txXfrm>
    </dsp:sp>
    <dsp:sp modelId="{221D4F10-9296-45EE-AE7A-138BC74D4808}">
      <dsp:nvSpPr>
        <dsp:cNvPr id="0" name=""/>
        <dsp:cNvSpPr/>
      </dsp:nvSpPr>
      <dsp:spPr>
        <a:xfrm>
          <a:off x="0" y="1000721"/>
          <a:ext cx="1820241" cy="76126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69E2B-B5A1-4DD5-B47E-9DF1E573B035}">
      <dsp:nvSpPr>
        <dsp:cNvPr id="0" name=""/>
        <dsp:cNvSpPr/>
      </dsp:nvSpPr>
      <dsp:spPr>
        <a:xfrm>
          <a:off x="0" y="1876554"/>
          <a:ext cx="8671039" cy="892551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92075" lvl="0" indent="0" algn="just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Придбано 9 автомобілів за кошти зібрані під час благодійних заходів в громаді, працівників сільської ради та її виконавчих органів, комунальних закладів громади, релігійних громад, закладів освіти, депутатського корпусу</a:t>
          </a:r>
        </a:p>
      </dsp:txBody>
      <dsp:txXfrm>
        <a:off x="1823462" y="1876554"/>
        <a:ext cx="6847576" cy="892551"/>
      </dsp:txXfrm>
    </dsp:sp>
    <dsp:sp modelId="{1A479DF9-8A7D-49D9-A886-0B638E38879D}">
      <dsp:nvSpPr>
        <dsp:cNvPr id="0" name=""/>
        <dsp:cNvSpPr/>
      </dsp:nvSpPr>
      <dsp:spPr>
        <a:xfrm>
          <a:off x="3359" y="1851359"/>
          <a:ext cx="1854249" cy="9601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D6ACE-8C5A-4D7B-8590-7D273B4046B3}">
      <dsp:nvSpPr>
        <dsp:cNvPr id="0" name=""/>
        <dsp:cNvSpPr/>
      </dsp:nvSpPr>
      <dsp:spPr>
        <a:xfrm>
          <a:off x="0" y="2892181"/>
          <a:ext cx="8671039" cy="892551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Упродовж 2023 року відбулася низка благодійних культурно-мистецьких та спортивних заходів, під час яких зібрано понад 200 тис. грн. </a:t>
          </a:r>
          <a:endParaRPr lang="uk-UA" sz="13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23462" y="2892181"/>
        <a:ext cx="6847576" cy="892551"/>
      </dsp:txXfrm>
    </dsp:sp>
    <dsp:sp modelId="{4ACA1E60-2D77-42A5-AFC0-74F1701EEF5A}">
      <dsp:nvSpPr>
        <dsp:cNvPr id="0" name=""/>
        <dsp:cNvSpPr/>
      </dsp:nvSpPr>
      <dsp:spPr>
        <a:xfrm>
          <a:off x="89255" y="2981437"/>
          <a:ext cx="1734207" cy="7140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9CBB12-F35F-493A-930D-748ED55BC4F4}">
      <dsp:nvSpPr>
        <dsp:cNvPr id="0" name=""/>
        <dsp:cNvSpPr/>
      </dsp:nvSpPr>
      <dsp:spPr>
        <a:xfrm>
          <a:off x="0" y="3873988"/>
          <a:ext cx="8671039" cy="892551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85725" lvl="0" indent="0" algn="just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 будинках культури майстрині-волонтерки плетуть маскувальні сітки, шиють бинти, </a:t>
          </a:r>
          <a:r>
            <a:rPr lang="uk-UA" sz="13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сідачки</a:t>
          </a:r>
          <a:r>
            <a:rPr lang="uk-UA" sz="1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uk-UA" sz="1300" b="1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підлокотники</a:t>
          </a:r>
          <a:r>
            <a:rPr lang="uk-UA" sz="13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інші вироби яких потребують військовослужбовці Збройних Сил України. Не зупиняється робота з приготування їжі військовослужбовцям, плетіння маскувальних сіток. </a:t>
          </a:r>
          <a:endParaRPr lang="uk-UA" sz="1300" b="1" kern="1200" dirty="0">
            <a:solidFill>
              <a:schemeClr val="tx1"/>
            </a:solidFill>
          </a:endParaRPr>
        </a:p>
      </dsp:txBody>
      <dsp:txXfrm>
        <a:off x="1823462" y="3873988"/>
        <a:ext cx="6847576" cy="892551"/>
      </dsp:txXfrm>
    </dsp:sp>
    <dsp:sp modelId="{4ABD4C41-086E-4D83-9EF3-E5F0A5CAD783}">
      <dsp:nvSpPr>
        <dsp:cNvPr id="0" name=""/>
        <dsp:cNvSpPr/>
      </dsp:nvSpPr>
      <dsp:spPr>
        <a:xfrm>
          <a:off x="0" y="3895213"/>
          <a:ext cx="1883332" cy="81608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864EB-7CE4-49B5-BE77-0C067AEBA0F5}">
      <dsp:nvSpPr>
        <dsp:cNvPr id="0" name=""/>
        <dsp:cNvSpPr/>
      </dsp:nvSpPr>
      <dsp:spPr>
        <a:xfrm>
          <a:off x="0" y="4898302"/>
          <a:ext cx="8671039" cy="892551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92075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3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Придбано 18 іменних </a:t>
          </a:r>
          <a:r>
            <a:rPr lang="uk-UA" sz="1300" b="1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дронів</a:t>
          </a:r>
          <a:r>
            <a:rPr lang="uk-UA" sz="13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за кошти зібрані під час благодійних заходів у громаді, працівників сільської ради та її виконавчих органів, комунальних закладів громади, закладів освіти, депутатського корпусу</a:t>
          </a:r>
          <a:endParaRPr lang="uk-UA" sz="13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823462" y="4898302"/>
        <a:ext cx="6847576" cy="892551"/>
      </dsp:txXfrm>
    </dsp:sp>
    <dsp:sp modelId="{B721830C-52E2-477F-B9F1-1B18BEDE796F}">
      <dsp:nvSpPr>
        <dsp:cNvPr id="0" name=""/>
        <dsp:cNvSpPr/>
      </dsp:nvSpPr>
      <dsp:spPr>
        <a:xfrm>
          <a:off x="5154" y="4855795"/>
          <a:ext cx="1858359" cy="97756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0.24882</cdr:x>
      <cdr:y>0.34463</cdr:y>
    </cdr:from>
    <cdr:to>
      <cdr:x>0.41937</cdr:x>
      <cdr:y>0.5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2192655" y="1971132"/>
          <a:ext cx="1502975" cy="888608"/>
        </a:xfrm>
        <a:prstGeom xmlns:a="http://schemas.openxmlformats.org/drawingml/2006/main" prst="ellipse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uk-UA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4572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uk-UA" sz="1800" b="1" i="0" u="none" strike="noStrike" kern="1200" cap="none" spc="0" normalizeH="0" baseline="0" noProof="0">
            <a:ln>
              <a:noFill/>
            </a:ln>
            <a:solidFill>
              <a:sysClr val="windowText" lastClr="000000"/>
            </a:solidFill>
            <a:effectLst/>
            <a:uLnTx/>
            <a:uFillTx/>
            <a:latin typeface="Helvetica" panose="020B0604020202020204" pitchFamily="34" charset="0"/>
            <a:ea typeface="+mn-ea"/>
            <a:cs typeface="Helvetica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0.28615</cdr:x>
      <cdr:y>0.32832</cdr:y>
    </cdr:from>
    <cdr:to>
      <cdr:x>0.46753</cdr:x>
      <cdr:y>0.51398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2544792" y="1699134"/>
          <a:ext cx="1613140" cy="960818"/>
        </a:xfrm>
        <a:prstGeom xmlns:a="http://schemas.openxmlformats.org/drawingml/2006/main" prst="ellipse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4572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uk-UA" sz="20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rPr>
            <a:t>187,3 </a:t>
          </a:r>
          <a:r>
            <a:rPr kumimoji="0" lang="uk-UA" sz="1800" b="1" i="0" u="none" strike="noStrike" kern="1200" cap="none" spc="0" normalizeH="0" baseline="0" noProof="0" dirty="0" err="1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rPr>
            <a:t>млн.грн</a:t>
          </a:r>
          <a:r>
            <a:rPr kumimoji="0" lang="uk-UA" sz="18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rPr>
            <a:t>.</a:t>
          </a:r>
          <a:endParaRPr kumimoji="0" lang="uk-UA" sz="1800" b="1" i="0" u="none" strike="noStrike" kern="1200" cap="none" spc="0" normalizeH="0" baseline="0" noProof="0" dirty="0">
            <a:ln>
              <a:noFill/>
            </a:ln>
            <a:solidFill>
              <a:sysClr val="windowText" lastClr="000000"/>
            </a:solidFill>
            <a:effectLst/>
            <a:uLnTx/>
            <a:uFillTx/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0.23949</cdr:x>
      <cdr:y>0.33485</cdr:y>
    </cdr:from>
    <cdr:to>
      <cdr:x>0.44887</cdr:x>
      <cdr:y>0.51888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2113473" y="1906446"/>
          <a:ext cx="1847725" cy="1047763"/>
        </a:xfrm>
        <a:prstGeom xmlns:a="http://schemas.openxmlformats.org/drawingml/2006/main" prst="ellipse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uk-UA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4572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uk-UA" sz="21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rPr>
            <a:t>245,2 </a:t>
          </a:r>
          <a:r>
            <a:rPr kumimoji="0" lang="uk-UA" sz="2100" b="1" i="0" u="none" strike="noStrike" kern="1200" cap="none" spc="0" normalizeH="0" baseline="0" noProof="0" dirty="0" err="1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rPr>
            <a:t>млн.грн</a:t>
          </a:r>
          <a:r>
            <a:rPr kumimoji="0" lang="uk-UA" sz="21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rPr>
            <a:t>.</a:t>
          </a:r>
          <a:endParaRPr kumimoji="0" lang="uk-UA" sz="2100" b="1" i="0" u="none" strike="noStrike" kern="1200" cap="none" spc="0" normalizeH="0" baseline="0" noProof="0" dirty="0">
            <a:ln>
              <a:noFill/>
            </a:ln>
            <a:solidFill>
              <a:sysClr val="windowText" lastClr="000000"/>
            </a:solidFill>
            <a:effectLst/>
            <a:uLnTx/>
            <a:uFillTx/>
            <a:latin typeface="Arial" pitchFamily="34" charset="0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F7329-15B6-47A1-963C-8201E64A7E64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94CE6-D2C3-4BDD-9CBA-9854A470533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114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60792-417B-4828-B388-540F89B6C142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123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60792-417B-4828-B388-540F89B6C142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117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4D61-31F7-4D7C-BD73-2E4ECE872B93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AFCA-1704-42BA-A842-DAA641EA39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952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4D61-31F7-4D7C-BD73-2E4ECE872B93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AFCA-1704-42BA-A842-DAA641EA39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6365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4D61-31F7-4D7C-BD73-2E4ECE872B93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AFCA-1704-42BA-A842-DAA641EA39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1502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02959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227482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91777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90928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1142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60135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35335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0706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4D61-31F7-4D7C-BD73-2E4ECE872B93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AFCA-1704-42BA-A842-DAA641EA39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051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00614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13636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58758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3094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76665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77896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4447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38041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34768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83355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4D61-31F7-4D7C-BD73-2E4ECE872B93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AFCA-1704-42BA-A842-DAA641EA39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4173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406725"/>
      </p:ext>
    </p:extLst>
  </p:cSld>
  <p:clrMapOvr>
    <a:masterClrMapping/>
  </p:clrMapOvr>
  <p:transition spd="slow">
    <p:wheel spokes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40566"/>
      </p:ext>
    </p:extLst>
  </p:cSld>
  <p:clrMapOvr>
    <a:masterClrMapping/>
  </p:clrMapOvr>
  <p:transition spd="slow">
    <p:wheel spokes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057730"/>
      </p:ext>
    </p:extLst>
  </p:cSld>
  <p:clrMapOvr>
    <a:masterClrMapping/>
  </p:clrMapOvr>
  <p:transition spd="slow">
    <p:wheel spokes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52C3-6090-42BB-97FA-AE43CAC0D797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B14AA-4930-40BF-895D-0CBA4B84ADA2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9976"/>
      </p:ext>
    </p:extLst>
  </p:cSld>
  <p:clrMapOvr>
    <a:masterClrMapping/>
  </p:clrMapOvr>
  <p:transition spd="slow">
    <p:wheel spokes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33236"/>
      </p:ext>
    </p:extLst>
  </p:cSld>
  <p:clrMapOvr>
    <a:masterClrMapping/>
  </p:clrMapOvr>
  <p:transition spd="slow">
    <p:wheel spokes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73348"/>
      </p:ext>
    </p:extLst>
  </p:cSld>
  <p:clrMapOvr>
    <a:masterClrMapping/>
  </p:clrMapOvr>
  <p:transition spd="slow">
    <p:wheel spokes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93695"/>
      </p:ext>
    </p:extLst>
  </p:cSld>
  <p:clrMapOvr>
    <a:masterClrMapping/>
  </p:clrMapOvr>
  <p:transition spd="slow">
    <p:wheel spokes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23431"/>
      </p:ext>
    </p:extLst>
  </p:cSld>
  <p:clrMapOvr>
    <a:masterClrMapping/>
  </p:clrMapOvr>
  <p:transition spd="slow">
    <p:wheel spokes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32127"/>
      </p:ext>
    </p:extLst>
  </p:cSld>
  <p:clrMapOvr>
    <a:masterClrMapping/>
  </p:clrMapOvr>
  <p:transition spd="slow">
    <p:wheel spokes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5115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4D61-31F7-4D7C-BD73-2E4ECE872B93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AFCA-1704-42BA-A842-DAA641EA39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89028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65267"/>
      </p:ext>
    </p:extLst>
  </p:cSld>
  <p:clrMapOvr>
    <a:masterClrMapping/>
  </p:clrMapOvr>
  <p:transition spd="slow">
    <p:wheel spokes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73611"/>
      </p:ext>
    </p:extLst>
  </p:cSld>
  <p:clrMapOvr>
    <a:masterClrMapping/>
  </p:clrMapOvr>
  <p:transition spd="slow">
    <p:wheel spokes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7626"/>
      </p:ext>
    </p:extLst>
  </p:cSld>
  <p:clrMapOvr>
    <a:masterClrMapping/>
  </p:clrMapOvr>
  <p:transition spd="slow">
    <p:wheel spokes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92978"/>
      </p:ext>
    </p:extLst>
  </p:cSld>
  <p:clrMapOvr>
    <a:masterClrMapping/>
  </p:clrMapOvr>
  <p:transition spd="slow">
    <p:wheel spokes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157-C1F2-4DD1-841B-BF9C5650E3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E350D-B75C-4EEC-AB26-E2B0C91A4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79146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4D61-31F7-4D7C-BD73-2E4ECE872B93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AFCA-1704-42BA-A842-DAA641EA39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7849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4D61-31F7-4D7C-BD73-2E4ECE872B93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AFCA-1704-42BA-A842-DAA641EA39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1676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4D61-31F7-4D7C-BD73-2E4ECE872B93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AFCA-1704-42BA-A842-DAA641EA39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1858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4D61-31F7-4D7C-BD73-2E4ECE872B93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AFCA-1704-42BA-A842-DAA641EA39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5710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94D61-31F7-4D7C-BD73-2E4ECE872B93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AFCA-1704-42BA-A842-DAA641EA39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2971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94D61-31F7-4D7C-BD73-2E4ECE872B93}" type="datetimeFigureOut">
              <a:rPr lang="uk-UA" smtClean="0"/>
              <a:t>03.04.2024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AFCA-1704-42BA-A842-DAA641EA394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719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0B157-C1F2-4DD1-841B-BF9C5650E39D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E350D-B75C-4EEC-AB26-E2B0C91A4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8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152C3-6090-42BB-97FA-AE43CAC0D797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03.04.2024</a:t>
            </a:fld>
            <a:endParaRPr lang="uk-UA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B14AA-4930-40BF-895D-0CBA4B84ADA2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7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heel spokes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0B157-C1F2-4DD1-841B-BF9C5650E3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E350D-B75C-4EEC-AB26-E2B0C91A4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42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orodok-gromada.gov.ua/" TargetMode="External"/><Relationship Id="rId7" Type="http://schemas.openxmlformats.org/officeDocument/2006/relationships/image" Target="../media/image5.jpeg"/><Relationship Id="rId2" Type="http://schemas.openxmlformats.org/officeDocument/2006/relationships/hyperlink" Target="https://t.me/Gorodoksrad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7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0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7651" y="1397721"/>
            <a:ext cx="5801868" cy="91897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uk-UA" sz="21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100" b="1" dirty="0">
                <a:latin typeface="Arial" panose="020B0604020202020204" pitchFamily="34" charset="0"/>
                <a:cs typeface="Arial" panose="020B0604020202020204" pitchFamily="34" charset="0"/>
              </a:rPr>
              <a:t>Городоцька сільська рада</a:t>
            </a:r>
            <a:r>
              <a:rPr lang="uk-UA" sz="21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100" dirty="0">
                <a:latin typeface="Arial" panose="020B0604020202020204" pitchFamily="34" charset="0"/>
                <a:cs typeface="Arial" panose="020B0604020202020204" pitchFamily="34" charset="0"/>
              </a:rPr>
              <a:t>Рівненського району Рівненської області</a:t>
            </a:r>
            <a:br>
              <a:rPr lang="uk-UA" sz="2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6377" y="2316693"/>
            <a:ext cx="7919049" cy="3350862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uk-UA" sz="2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ЗВІТ</a:t>
            </a:r>
            <a:endParaRPr lang="uk-UA" sz="2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сільського голови </a:t>
            </a:r>
            <a:r>
              <a:rPr lang="uk-UA" sz="2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Сергія </a:t>
            </a:r>
            <a:r>
              <a:rPr lang="uk-UA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ПОЛІЩУКА</a:t>
            </a:r>
            <a:endParaRPr lang="uk-UA" sz="2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 роботу виконавчих органів </a:t>
            </a:r>
            <a:endParaRPr lang="uk-UA" sz="2800" b="1" i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сільської </a:t>
            </a:r>
            <a:r>
              <a:rPr lang="uk-UA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ради </a:t>
            </a:r>
            <a:r>
              <a:rPr lang="uk-UA" sz="28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</a:t>
            </a:r>
            <a:r>
              <a:rPr lang="uk-UA" sz="28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 рік</a:t>
            </a:r>
            <a:endParaRPr lang="uk-UA" sz="2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uk-UA" sz="225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uk-UA" sz="225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gorodok-gromada.gov.ua/wp-content/uploads/2021/06/cropped-logo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2" y="588253"/>
            <a:ext cx="572643" cy="77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737172" y="5824254"/>
            <a:ext cx="1902827" cy="312623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k-UA" sz="15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Городок – 2024р.</a:t>
            </a:r>
          </a:p>
        </p:txBody>
      </p:sp>
    </p:spTree>
    <p:extLst>
      <p:ext uri="{BB962C8B-B14F-4D97-AF65-F5344CB8AC3E}">
        <p14:creationId xmlns:p14="http://schemas.microsoft.com/office/powerpoint/2010/main" val="1236966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9765844"/>
              </p:ext>
            </p:extLst>
          </p:nvPr>
        </p:nvGraphicFramePr>
        <p:xfrm>
          <a:off x="138023" y="1181820"/>
          <a:ext cx="8885207" cy="5598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 useBgFill="1">
        <p:nvSpPr>
          <p:cNvPr id="5" name="Прямоугольник 4"/>
          <p:cNvSpPr/>
          <p:nvPr/>
        </p:nvSpPr>
        <p:spPr>
          <a:xfrm>
            <a:off x="1190445" y="131326"/>
            <a:ext cx="7090913" cy="83099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kumimoji="0" lang="uk-UA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Динаміка надходжень до бюджету громади </a:t>
            </a:r>
            <a:endParaRPr kumimoji="0" lang="uk-UA" sz="24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kumimoji="0" lang="uk-UA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за </a:t>
            </a:r>
            <a:r>
              <a:rPr kumimoji="0" lang="uk-UA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2021-2023 роки</a:t>
            </a:r>
          </a:p>
        </p:txBody>
      </p:sp>
    </p:spTree>
    <p:extLst>
      <p:ext uri="{BB962C8B-B14F-4D97-AF65-F5344CB8AC3E}">
        <p14:creationId xmlns:p14="http://schemas.microsoft.com/office/powerpoint/2010/main" val="5980737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072" y="300517"/>
            <a:ext cx="7142671" cy="904938"/>
          </a:xfr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2400" b="1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Перелік основних  платників податків до  бюджету Городоцької сільської ради за 2023 рік </a:t>
            </a:r>
            <a:endParaRPr lang="uk-UA" sz="2400" b="1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8411722"/>
              </p:ext>
            </p:extLst>
          </p:nvPr>
        </p:nvGraphicFramePr>
        <p:xfrm>
          <a:off x="229809" y="1344170"/>
          <a:ext cx="8741663" cy="5225473"/>
        </p:xfrm>
        <a:graphic>
          <a:graphicData uri="http://schemas.openxmlformats.org/drawingml/2006/table">
            <a:tbl>
              <a:tblPr/>
              <a:tblGrid>
                <a:gridCol w="2421951">
                  <a:extLst>
                    <a:ext uri="{9D8B030D-6E8A-4147-A177-3AD203B41FA5}">
                      <a16:colId xmlns:a16="http://schemas.microsoft.com/office/drawing/2014/main" val="2809810403"/>
                    </a:ext>
                  </a:extLst>
                </a:gridCol>
                <a:gridCol w="2383407">
                  <a:extLst>
                    <a:ext uri="{9D8B030D-6E8A-4147-A177-3AD203B41FA5}">
                      <a16:colId xmlns:a16="http://schemas.microsoft.com/office/drawing/2014/main" val="899022504"/>
                    </a:ext>
                  </a:extLst>
                </a:gridCol>
                <a:gridCol w="1175780">
                  <a:extLst>
                    <a:ext uri="{9D8B030D-6E8A-4147-A177-3AD203B41FA5}">
                      <a16:colId xmlns:a16="http://schemas.microsoft.com/office/drawing/2014/main" val="2326569069"/>
                    </a:ext>
                  </a:extLst>
                </a:gridCol>
                <a:gridCol w="2760525">
                  <a:extLst>
                    <a:ext uri="{9D8B030D-6E8A-4147-A177-3AD203B41FA5}">
                      <a16:colId xmlns:a16="http://schemas.microsoft.com/office/drawing/2014/main" val="3865279204"/>
                    </a:ext>
                  </a:extLst>
                </a:gridCol>
              </a:tblGrid>
              <a:tr h="938646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Підприємство 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Сума (</a:t>
                      </a:r>
                      <a:r>
                        <a:rPr lang="uk-UA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тис.грн</a:t>
                      </a:r>
                      <a:r>
                        <a:rPr lang="uk-U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  <a:endParaRPr lang="uk-U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до загального обсягу бюджету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У структурі вцілому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713057"/>
                  </a:ext>
                </a:extLst>
              </a:tr>
              <a:tr h="472559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Податок та збір на доходи фізичних осіб</a:t>
                      </a:r>
                      <a:endParaRPr lang="uk-UA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119 </a:t>
                      </a:r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594 500,75   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63,85   </a:t>
                      </a:r>
                      <a:endParaRPr lang="uk-U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</a:t>
                      </a:r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надходжень в структурі  ПДФО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683764"/>
                  </a:ext>
                </a:extLst>
              </a:tr>
              <a:tr h="155362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ПрАТ «</a:t>
                      </a:r>
                      <a:r>
                        <a:rPr lang="uk-UA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Рівнеазот</a:t>
                      </a:r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»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 </a:t>
                      </a: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750 481,98   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44,94   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773381"/>
                  </a:ext>
                </a:extLst>
              </a:tr>
              <a:tr h="155362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ТОВ «ІГ «АРХІ-БУД»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</a:t>
                      </a: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214 236,84   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13,56   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7325573"/>
                  </a:ext>
                </a:extLst>
              </a:tr>
              <a:tr h="310723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ТОВ «КРОНОСПАН-Рівне»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</a:t>
                      </a: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787 623,05   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9,02   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616253"/>
                  </a:ext>
                </a:extLst>
              </a:tr>
              <a:tr h="155362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ПрАТ «РЗНЗБК»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065 921,48   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1,73   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111768"/>
                  </a:ext>
                </a:extLst>
              </a:tr>
              <a:tr h="317197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ТОВ </a:t>
                      </a:r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«ВАРМХАУС ГРУП»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268 764,32   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1,06   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5392514"/>
                  </a:ext>
                </a:extLst>
              </a:tr>
              <a:tr h="6279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Земельний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податок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з 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юридичних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осіб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 </a:t>
                      </a:r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213 521,27   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23,60   </a:t>
                      </a:r>
                      <a:endParaRPr lang="uk-U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</a:t>
                      </a:r>
                      <a:r>
                        <a:rPr lang="uk-UA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надходжень в структурі земельного податку з юридичних осіб</a:t>
                      </a:r>
                      <a:endParaRPr lang="uk-UA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549716"/>
                  </a:ext>
                </a:extLst>
              </a:tr>
              <a:tr h="155362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ПрАТ «</a:t>
                      </a:r>
                      <a:r>
                        <a:rPr lang="uk-UA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Рівнеазот</a:t>
                      </a:r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»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 </a:t>
                      </a: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646 051,10   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71,58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5001492"/>
                  </a:ext>
                </a:extLst>
              </a:tr>
              <a:tr h="310723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ТОВ «КРОНОСПАН-Рівне»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</a:t>
                      </a: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937 591,27   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15,69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563576"/>
                  </a:ext>
                </a:extLst>
              </a:tr>
              <a:tr h="161836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АТ </a:t>
                      </a:r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«Укрзалізниця»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371 684,90   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5,36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351913"/>
                  </a:ext>
                </a:extLst>
              </a:tr>
              <a:tr h="472559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Єдиний податок</a:t>
                      </a:r>
                    </a:p>
                  </a:txBody>
                  <a:tcPr marL="6234" marR="6234" marT="62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</a:t>
                      </a:r>
                      <a:r>
                        <a:rPr lang="uk-U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826 727,81   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6,85   </a:t>
                      </a:r>
                      <a:endParaRPr lang="uk-UA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 </a:t>
                      </a:r>
                      <a:r>
                        <a:rPr lang="uk-UA" sz="1400" b="1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надходжень в структурі єдиного податку</a:t>
                      </a:r>
                      <a:endParaRPr lang="uk-UA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735969"/>
                  </a:ext>
                </a:extLst>
              </a:tr>
              <a:tr h="155362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СФГ </a:t>
                      </a:r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«Калина»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154 943,21   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9,00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933040"/>
                  </a:ext>
                </a:extLst>
              </a:tr>
              <a:tr h="155362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ТОВ </a:t>
                      </a:r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«ВІК-А»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219 </a:t>
                      </a: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578,86   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1,71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1699981"/>
                  </a:ext>
                </a:extLst>
              </a:tr>
              <a:tr h="155362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Токар Н.Б.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441 </a:t>
                      </a:r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444,12   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3,44</a:t>
                      </a:r>
                    </a:p>
                  </a:txBody>
                  <a:tcPr marL="6234" marR="6234" marT="62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0166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49976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072" y="274638"/>
            <a:ext cx="6909758" cy="544871"/>
          </a:xfr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2400" b="1" i="1" dirty="0" smtClean="0">
                <a:latin typeface="Arial" pitchFamily="34" charset="0"/>
                <a:cs typeface="Arial" pitchFamily="34" charset="0"/>
              </a:rPr>
              <a:t>Структура видатків бюджету громади за 2023 рік</a:t>
            </a:r>
            <a:endParaRPr lang="uk-UA" sz="2400" b="1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2620614"/>
              </p:ext>
            </p:extLst>
          </p:nvPr>
        </p:nvGraphicFramePr>
        <p:xfrm>
          <a:off x="120769" y="983412"/>
          <a:ext cx="8824823" cy="5693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78095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6634913"/>
              </p:ext>
            </p:extLst>
          </p:nvPr>
        </p:nvGraphicFramePr>
        <p:xfrm>
          <a:off x="51431" y="1138687"/>
          <a:ext cx="8928992" cy="5581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181819" y="183561"/>
            <a:ext cx="7099540" cy="7694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kumimoji="0" lang="uk-UA" sz="2200" b="1" i="1" u="none" strike="noStrike" kern="1200" cap="none" spc="0" normalizeH="0" baseline="0" noProof="0" dirty="0"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Динаміка виконання видаткової частини бюджету громади за 2021-2023 роки</a:t>
            </a:r>
          </a:p>
        </p:txBody>
      </p:sp>
    </p:spTree>
    <p:extLst>
      <p:ext uri="{BB962C8B-B14F-4D97-AF65-F5344CB8AC3E}">
        <p14:creationId xmlns:p14="http://schemas.microsoft.com/office/powerpoint/2010/main" val="38859896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2894"/>
          </a:xfrm>
        </p:spPr>
        <p:txBody>
          <a:bodyPr>
            <a:normAutofit/>
          </a:bodyPr>
          <a:lstStyle/>
          <a:p>
            <a:r>
              <a:rPr lang="uk-UA" sz="26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Регуляторна політика</a:t>
            </a:r>
            <a:endParaRPr lang="uk-UA" sz="2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925" y="1207698"/>
            <a:ext cx="8600535" cy="537425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виконання статті 27 Закону України „Про місцеве самоврядування в Україні” та відповідно до Закону України </a:t>
            </a:r>
            <a:r>
              <a:rPr lang="uk-UA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«Про </a:t>
            </a: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засади державної регуляторної політики у сфері господарської </a:t>
            </a:r>
            <a:r>
              <a:rPr lang="uk-UA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діяльності» </a:t>
            </a: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2023 році Городоцькою сільською радою прийнято три </a:t>
            </a:r>
            <a:r>
              <a:rPr lang="uk-UA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рішення: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uk-UA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uk-UA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Рішення </a:t>
            </a: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сільської ради від 29 червня 2023 року № 1264 </a:t>
            </a:r>
            <a:r>
              <a:rPr lang="uk-UA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«Про </a:t>
            </a: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встановлення місцевих податків і зборів на території Городоцької сільської </a:t>
            </a:r>
            <a:r>
              <a:rPr lang="uk-UA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ради», </a:t>
            </a: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відповідно до зазначеного регуляторного акту на території громади встановлено місцеві податки і збори на 2024 </a:t>
            </a:r>
            <a:r>
              <a:rPr lang="uk-UA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рік;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endParaRPr lang="uk-UA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uk-UA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Рішення </a:t>
            </a: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сільської ради від 29 червня 2023 року </a:t>
            </a:r>
            <a:r>
              <a:rPr lang="uk-UA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№ 1265 «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затвердження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Правил благоустрою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населених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пунктів Городоцької сільської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ради»</a:t>
            </a:r>
            <a:r>
              <a:rPr lang="uk-UA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endParaRPr lang="uk-UA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Clr>
                <a:srgbClr val="00B050"/>
              </a:buClr>
              <a:buFont typeface="Wingdings" panose="05000000000000000000" pitchFamily="2" charset="2"/>
              <a:buChar char="v"/>
            </a:pPr>
            <a:r>
              <a:rPr lang="uk-UA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Рішенням </a:t>
            </a: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сільської </a:t>
            </a:r>
            <a:r>
              <a:rPr lang="uk-UA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ради від </a:t>
            </a: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05 грудня 2023 року № 1532 затверджено План діяльності </a:t>
            </a: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 підготовки </a:t>
            </a:r>
            <a:r>
              <a:rPr lang="uk-UA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проєктів</a:t>
            </a: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регуляторних актів Городоцької сільської ради на 2024 рік</a:t>
            </a:r>
            <a:r>
              <a:rPr lang="uk-UA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626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7698" y="107356"/>
            <a:ext cx="6564701" cy="576548"/>
          </a:xfrm>
        </p:spPr>
        <p:txBody>
          <a:bodyPr>
            <a:noAutofit/>
          </a:bodyPr>
          <a:lstStyle/>
          <a:p>
            <a:pPr algn="ctr"/>
            <a:r>
              <a:rPr lang="uk-UA" sz="2100" b="1" i="1" dirty="0">
                <a:latin typeface="Arial" panose="020B0604020202020204" pitchFamily="34" charset="0"/>
                <a:cs typeface="Arial" panose="020B0604020202020204" pitchFamily="34" charset="0"/>
              </a:rPr>
              <a:t>Житлово-комунальне господарство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4487" y="2002536"/>
            <a:ext cx="6043613" cy="37033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buNone/>
            </a:pP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lnSpc>
                <a:spcPct val="107000"/>
              </a:lnSpc>
              <a:buNone/>
            </a:pP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83808833"/>
              </p:ext>
            </p:extLst>
          </p:nvPr>
        </p:nvGraphicFramePr>
        <p:xfrm>
          <a:off x="288580" y="683904"/>
          <a:ext cx="8695426" cy="6001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96827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6544" y="112144"/>
            <a:ext cx="7297948" cy="845388"/>
          </a:xfrm>
        </p:spPr>
        <p:txBody>
          <a:bodyPr>
            <a:noAutofit/>
          </a:bodyPr>
          <a:lstStyle/>
          <a:p>
            <a:pPr algn="ctr"/>
            <a:r>
              <a:rPr lang="uk-UA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2023 році проведено капітальні, поточні </a:t>
            </a:r>
            <a:r>
              <a:rPr lang="uk-UA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ремонти та експлуатаційне утримання </a:t>
            </a:r>
            <a:r>
              <a:rPr lang="uk-UA" sz="20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доріг у населених пунктах громади</a:t>
            </a:r>
            <a:endParaRPr lang="uk-U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9680401"/>
              </p:ext>
            </p:extLst>
          </p:nvPr>
        </p:nvGraphicFramePr>
        <p:xfrm>
          <a:off x="120941" y="1104181"/>
          <a:ext cx="8902289" cy="5443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67919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01926"/>
            <a:ext cx="7886700" cy="923025"/>
          </a:xfrm>
        </p:spPr>
        <p:txBody>
          <a:bodyPr anchor="t">
            <a:normAutofit/>
          </a:bodyPr>
          <a:lstStyle/>
          <a:p>
            <a:pPr algn="ctr"/>
            <a:r>
              <a:rPr lang="uk-UA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доріг в населених пунктах громади</a:t>
            </a:r>
            <a:endParaRPr lang="uk-U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3" y="1162975"/>
            <a:ext cx="4831048" cy="3220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1134" y="4448247"/>
            <a:ext cx="2660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с.Карпилівка</a:t>
            </a:r>
            <a:r>
              <a:rPr kumimoji="0" lang="uk-UA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вул. Вишнева</a:t>
            </a:r>
            <a:endParaRPr kumimoji="0" lang="uk-UA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464" y="3280616"/>
            <a:ext cx="4857856" cy="323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48120" y="2841591"/>
            <a:ext cx="2441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</a:t>
            </a:r>
            <a:r>
              <a:rPr kumimoji="0" lang="uk-UA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.Городок</a:t>
            </a:r>
            <a:r>
              <a:rPr kumimoji="0" lang="uk-UA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вул. </a:t>
            </a:r>
            <a:r>
              <a:rPr kumimoji="0" lang="uk-UA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Бегенська</a:t>
            </a:r>
            <a:endParaRPr kumimoji="0" lang="uk-UA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9817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7698" y="301927"/>
            <a:ext cx="7428422" cy="536502"/>
          </a:xfrm>
        </p:spPr>
        <p:txBody>
          <a:bodyPr anchor="t">
            <a:normAutofit/>
          </a:bodyPr>
          <a:lstStyle/>
          <a:p>
            <a:pPr algn="ctr"/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доріг в населених пунктах громади</a:t>
            </a:r>
            <a:endParaRPr lang="uk-UA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8" y="838429"/>
            <a:ext cx="4941346" cy="3294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331" y="4361384"/>
            <a:ext cx="2633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</a:t>
            </a:r>
            <a:r>
              <a:rPr kumimoji="0" lang="uk-UA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.Обарів</a:t>
            </a:r>
            <a:r>
              <a:rPr kumimoji="0" lang="uk-UA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вул. </a:t>
            </a:r>
            <a:r>
              <a:rPr kumimoji="0" lang="uk-UA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Тайкурівська</a:t>
            </a:r>
            <a:endParaRPr kumimoji="0" lang="uk-UA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328" y="2900745"/>
            <a:ext cx="4572000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20234" y="6116128"/>
            <a:ext cx="2743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uk-UA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.Обарів</a:t>
            </a:r>
            <a:r>
              <a:rPr lang="uk-UA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  пішохідна доріжка</a:t>
            </a:r>
            <a:endParaRPr lang="uk-UA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9676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575" y="363916"/>
            <a:ext cx="7886700" cy="536502"/>
          </a:xfrm>
        </p:spPr>
        <p:txBody>
          <a:bodyPr anchor="t">
            <a:normAutofit/>
          </a:bodyPr>
          <a:lstStyle/>
          <a:p>
            <a:pPr algn="ctr"/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доріг в населених пунктах громади</a:t>
            </a:r>
            <a:endParaRPr lang="uk-UA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426" y="1758559"/>
            <a:ext cx="4905321" cy="326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02504" y="5573025"/>
            <a:ext cx="3675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с.Обарів</a:t>
            </a:r>
            <a:r>
              <a:rPr kumimoji="0" lang="uk-UA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вул. Вишнева</a:t>
            </a:r>
            <a:endParaRPr kumimoji="0" lang="uk-UA" sz="1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3" y="1450903"/>
            <a:ext cx="3647162" cy="4862884"/>
          </a:xfrm>
        </p:spPr>
      </p:pic>
    </p:spTree>
    <p:extLst>
      <p:ext uri="{BB962C8B-B14F-4D97-AF65-F5344CB8AC3E}">
        <p14:creationId xmlns:p14="http://schemas.microsoft.com/office/powerpoint/2010/main" val="36378827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5638" y="518619"/>
            <a:ext cx="5915025" cy="561299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Діяльність Ради у 2023 році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14487" y="1810513"/>
            <a:ext cx="6057329" cy="4046219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5000"/>
              </a:lnSpc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uk-UA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uk-UA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uk-UA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uk-UA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uk-UA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lnSpc>
                <a:spcPct val="115000"/>
              </a:lnSpc>
              <a:buNone/>
            </a:pPr>
            <a:endParaRPr lang="uk-UA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612476" y="1512957"/>
            <a:ext cx="7962182" cy="58523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0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uk-UA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роведено 11 сесійних засідань Городоцької сільської ради</a:t>
            </a:r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612476" y="2395743"/>
            <a:ext cx="7962181" cy="64900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uk-UA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рийнято</a:t>
            </a:r>
            <a:r>
              <a:rPr lang="uk-UA" sz="135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394 рішення </a:t>
            </a:r>
            <a:r>
              <a:rPr lang="uk-UA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 питань соціально-економічного розвитку громади</a:t>
            </a:r>
          </a:p>
        </p:txBody>
      </p:sp>
      <p:sp>
        <p:nvSpPr>
          <p:cNvPr id="9" name="Скругленный прямоугольник 8"/>
          <p:cNvSpPr>
            <a:spLocks noChangeArrowheads="1"/>
          </p:cNvSpPr>
          <p:nvPr/>
        </p:nvSpPr>
        <p:spPr bwMode="auto">
          <a:xfrm>
            <a:off x="612476" y="3397698"/>
            <a:ext cx="7962181" cy="69826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514350" eaLnBrk="1" fontAlgn="auto" hangingPunct="1">
              <a:lnSpc>
                <a:spcPct val="115000"/>
              </a:lnSpc>
              <a:spcBef>
                <a:spcPts val="563"/>
              </a:spcBef>
              <a:spcAft>
                <a:spcPts val="0"/>
              </a:spcAft>
            </a:pP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Проведено 35 засідань постійних комісій, на яких </a:t>
            </a:r>
            <a:r>
              <a:rPr lang="uk-UA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розглянуто</a:t>
            </a: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401 </a:t>
            </a: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питання, з яких </a:t>
            </a:r>
            <a:r>
              <a:rPr lang="uk-UA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394 </a:t>
            </a: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винесено на розгляд сесії</a:t>
            </a: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612476" y="4448917"/>
            <a:ext cx="7962181" cy="61803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514350" eaLnBrk="1" fontAlgn="auto" hangingPunct="1">
              <a:lnSpc>
                <a:spcPct val="115000"/>
              </a:lnSpc>
              <a:spcBef>
                <a:spcPts val="563"/>
              </a:spcBef>
              <a:spcAft>
                <a:spcPts val="0"/>
              </a:spcAft>
            </a:pP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Прийнято 23 місцеві цільові програми та внесені зміни і доповнення до </a:t>
            </a:r>
            <a:r>
              <a:rPr lang="uk-UA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9 </a:t>
            </a: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програм, які були затверджені у 2021-2022 роках</a:t>
            </a:r>
          </a:p>
        </p:txBody>
      </p:sp>
      <p:sp>
        <p:nvSpPr>
          <p:cNvPr id="11" name="Скругленный прямоугольник 10"/>
          <p:cNvSpPr>
            <a:spLocks noChangeArrowheads="1"/>
          </p:cNvSpPr>
          <p:nvPr/>
        </p:nvSpPr>
        <p:spPr bwMode="auto">
          <a:xfrm>
            <a:off x="612476" y="5377168"/>
            <a:ext cx="7962181" cy="55780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514350" eaLnBrk="1" fontAlgn="auto" hangingPunct="1">
              <a:lnSpc>
                <a:spcPct val="115000"/>
              </a:lnSpc>
              <a:spcBef>
                <a:spcPts val="563"/>
              </a:spcBef>
              <a:spcAft>
                <a:spcPts val="0"/>
              </a:spcAft>
            </a:pPr>
            <a:r>
              <a:rPr lang="uk-UA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території ради реалізовуються 29 цільових програм</a:t>
            </a:r>
            <a:endParaRPr lang="uk-UA" sz="16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0278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597" y="277377"/>
            <a:ext cx="7886700" cy="586596"/>
          </a:xfrm>
        </p:spPr>
        <p:txBody>
          <a:bodyPr anchor="t">
            <a:normAutofit/>
          </a:bodyPr>
          <a:lstStyle/>
          <a:p>
            <a:pPr algn="ctr"/>
            <a:r>
              <a:rPr lang="uk-UA" sz="24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доріг в населених пунктах громади</a:t>
            </a:r>
            <a:endParaRPr lang="uk-UA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830068" y="6391888"/>
            <a:ext cx="3483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с.Бронники</a:t>
            </a:r>
            <a:r>
              <a:rPr kumimoji="0" lang="uk-UA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вул. Лесі Українки</a:t>
            </a:r>
            <a:endParaRPr kumimoji="0" lang="uk-UA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77903"/>
            <a:ext cx="8220455" cy="517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0785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664" y="301927"/>
            <a:ext cx="7151298" cy="733244"/>
          </a:xfrm>
        </p:spPr>
        <p:txBody>
          <a:bodyPr anchor="t">
            <a:normAutofit fontScale="90000"/>
          </a:bodyPr>
          <a:lstStyle/>
          <a:p>
            <a:pPr algn="ctr"/>
            <a:r>
              <a:rPr lang="uk-UA" sz="2400" b="1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Облаштовано</a:t>
            </a:r>
            <a:r>
              <a:rPr lang="uk-UA" sz="24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зупинки для громадського транспорту</a:t>
            </a:r>
            <a:endParaRPr lang="uk-UA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98" y="3015086"/>
            <a:ext cx="4837404" cy="322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" y="1221517"/>
            <a:ext cx="4443079" cy="30487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9303" y="4270248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</a:t>
            </a:r>
            <a:r>
              <a:rPr kumimoji="0" lang="uk-UA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.Обарів</a:t>
            </a:r>
            <a:endParaRPr kumimoji="0" lang="uk-UA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36873" y="6240022"/>
            <a:ext cx="1367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</a:t>
            </a:r>
            <a:r>
              <a:rPr kumimoji="0" lang="uk-UA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.Ставки</a:t>
            </a:r>
            <a:endParaRPr kumimoji="0" lang="uk-UA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7946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66" y="2544792"/>
            <a:ext cx="4878039" cy="3231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2204" y="365126"/>
            <a:ext cx="7142671" cy="695923"/>
          </a:xfrm>
        </p:spPr>
        <p:txBody>
          <a:bodyPr>
            <a:normAutofit/>
          </a:bodyPr>
          <a:lstStyle/>
          <a:p>
            <a:pPr algn="ctr"/>
            <a:r>
              <a:rPr lang="uk-UA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Освітлення вулиць в населених пунктах громади </a:t>
            </a:r>
            <a:endParaRPr lang="uk-UA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" y="1259457"/>
            <a:ext cx="4533406" cy="31025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/>
          <p:cNvSpPr txBox="1"/>
          <p:nvPr/>
        </p:nvSpPr>
        <p:spPr>
          <a:xfrm>
            <a:off x="258793" y="4560415"/>
            <a:ext cx="3079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поточний ремонт та утримання  вуличного освітлення з місцевого бюджету було використано 7 млн.156 грн</a:t>
            </a: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1779" y="1269166"/>
            <a:ext cx="3753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истематично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проводилася обрізка дерев, які заважають руху транспорту, пішоходам або були в лініях </a:t>
            </a:r>
            <a:r>
              <a:rPr lang="uk-UA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електропередач</a:t>
            </a: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442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6048"/>
            <a:ext cx="7886700" cy="483077"/>
          </a:xfrm>
        </p:spPr>
        <p:txBody>
          <a:bodyPr anchor="t">
            <a:norm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Вивіз твердих побутових відходів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385" y="1818933"/>
            <a:ext cx="4278701" cy="3329365"/>
          </a:xfrm>
        </p:spPr>
      </p:pic>
      <p:sp>
        <p:nvSpPr>
          <p:cNvPr id="10" name="TextBox 9"/>
          <p:cNvSpPr txBox="1"/>
          <p:nvPr/>
        </p:nvSpPr>
        <p:spPr>
          <a:xfrm>
            <a:off x="112143" y="4568539"/>
            <a:ext cx="4284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абезпечено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вивіз твердих побутових </a:t>
            </a: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відходів у 12 населених пунктах громади  КП «</a:t>
            </a:r>
            <a:r>
              <a:rPr lang="uk-UA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Великошпанівське</a:t>
            </a: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3652" y="5197340"/>
            <a:ext cx="3791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uk-UA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проваджено 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роздільне збирання твердих побутових відходів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3" y="1214669"/>
            <a:ext cx="4459857" cy="331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168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897" y="171871"/>
            <a:ext cx="7886700" cy="476654"/>
          </a:xfrm>
        </p:spPr>
        <p:txBody>
          <a:bodyPr>
            <a:noAutofit/>
          </a:bodyPr>
          <a:lstStyle/>
          <a:p>
            <a:pPr algn="ctr"/>
            <a:r>
              <a:rPr lang="uk-UA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Містобудівна діяльність</a:t>
            </a:r>
            <a:endParaRPr lang="uk-UA" sz="3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572747"/>
              </p:ext>
            </p:extLst>
          </p:nvPr>
        </p:nvGraphicFramePr>
        <p:xfrm>
          <a:off x="215152" y="555812"/>
          <a:ext cx="8786999" cy="6302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428756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5170" y="322386"/>
            <a:ext cx="7562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Соціальний захист </a:t>
            </a:r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населення на </a:t>
            </a:r>
          </a:p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території громади 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2657814"/>
              </p:ext>
            </p:extLst>
          </p:nvPr>
        </p:nvGraphicFramePr>
        <p:xfrm>
          <a:off x="402300" y="1242204"/>
          <a:ext cx="8445260" cy="5357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36793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179" y="296506"/>
            <a:ext cx="8419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Захист прав дітей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1181801"/>
              </p:ext>
            </p:extLst>
          </p:nvPr>
        </p:nvGraphicFramePr>
        <p:xfrm>
          <a:off x="284673" y="758171"/>
          <a:ext cx="8562888" cy="6004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37204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179" y="296506"/>
            <a:ext cx="8419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Захист прав дітей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92" y="872552"/>
            <a:ext cx="3585446" cy="4821490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79" y="872552"/>
            <a:ext cx="3651315" cy="4821490"/>
          </a:xfrm>
        </p:spPr>
      </p:pic>
      <p:sp>
        <p:nvSpPr>
          <p:cNvPr id="12" name="TextBox 11"/>
          <p:cNvSpPr txBox="1"/>
          <p:nvPr/>
        </p:nvSpPr>
        <p:spPr>
          <a:xfrm>
            <a:off x="327804" y="5834910"/>
            <a:ext cx="8519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0" algn="ctr">
              <a:tabLst>
                <a:tab pos="180975" algn="l"/>
                <a:tab pos="266700" algn="l"/>
              </a:tabLst>
            </a:pP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Проведено 87 профілактичних рейдів, 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ході яких обстежено житлово-побутові умови проживання 90 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сімей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0432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179" y="296506"/>
            <a:ext cx="8419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Захист прав дітей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4882" y="5720266"/>
            <a:ext cx="8519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lvl="0" indent="0"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До Дня захисту дітей 33 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дитини пільгових категорій та ВПО отримали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подарунки у вигляді продуктових 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пакетів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2" y="1173193"/>
            <a:ext cx="5164346" cy="3873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198" y="836761"/>
            <a:ext cx="3351362" cy="4468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398470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179" y="296506"/>
            <a:ext cx="8419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Захист прав дітей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255" y="6030817"/>
            <a:ext cx="8519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lvl="0" algn="ctr" defTabSz="914400"/>
            <a:r>
              <a:rPr lang="uk-UA" b="1" i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нагоди відзначення Різдвяних та Новорічних свят 30 </a:t>
            </a:r>
            <a:r>
              <a:rPr lang="uk-UA" b="1" i="1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отримали </a:t>
            </a:r>
            <a:r>
              <a:rPr lang="uk-UA" b="1" i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подарунки у вигляді </a:t>
            </a:r>
            <a:r>
              <a:rPr lang="uk-UA" b="1" i="1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солодощів</a:t>
            </a:r>
            <a:endParaRPr lang="ru-RU" b="1" i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7" y="911040"/>
            <a:ext cx="3606919" cy="4809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18" y="1139983"/>
            <a:ext cx="4922158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99600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6118" y="147684"/>
            <a:ext cx="5915025" cy="590496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Діяльність виконавчого комітету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4487" y="1947672"/>
            <a:ext cx="6242495" cy="39502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/>
              <a:t> 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140301740"/>
              </p:ext>
            </p:extLst>
          </p:nvPr>
        </p:nvGraphicFramePr>
        <p:xfrm>
          <a:off x="379562" y="974785"/>
          <a:ext cx="8436634" cy="5745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53213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4099" y="242576"/>
            <a:ext cx="6654593" cy="26793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1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Охорона здоров’я</a:t>
            </a:r>
            <a:endParaRPr lang="uk-UA" sz="21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5372080"/>
              </p:ext>
            </p:extLst>
          </p:nvPr>
        </p:nvGraphicFramePr>
        <p:xfrm>
          <a:off x="301923" y="767750"/>
          <a:ext cx="8686802" cy="5900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6869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8655" y="454197"/>
            <a:ext cx="6654593" cy="542258"/>
          </a:xfrm>
        </p:spPr>
        <p:txBody>
          <a:bodyPr>
            <a:normAutofit/>
          </a:bodyPr>
          <a:lstStyle/>
          <a:p>
            <a:pPr algn="ctr"/>
            <a:r>
              <a:rPr lang="uk-UA" sz="21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Охорона </a:t>
            </a:r>
            <a:r>
              <a:rPr lang="uk-UA" sz="2100" b="1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здоров’я</a:t>
            </a:r>
            <a:endParaRPr lang="uk-UA" sz="21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75249" y="996455"/>
            <a:ext cx="8393501" cy="55768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емонт </a:t>
            </a:r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під приміщення центру ПМСД і кабінету сімейного лікаря Обарівської </a:t>
            </a: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амбулаторії</a:t>
            </a:r>
            <a:endParaRPr lang="uk-UA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/>
          <a:stretch>
            <a:fillRect/>
          </a:stretch>
        </p:blipFill>
        <p:spPr>
          <a:xfrm>
            <a:off x="375249" y="1690778"/>
            <a:ext cx="3515264" cy="4818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4248221" y="1690778"/>
            <a:ext cx="4520529" cy="4818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87896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7815" y="622136"/>
            <a:ext cx="6654593" cy="54225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1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Охорона здоров’я</a:t>
            </a:r>
            <a:br>
              <a:rPr lang="uk-UA" sz="21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uk-UA" sz="21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</a:t>
            </a:r>
            <a:r>
              <a:rPr lang="uk-UA" sz="2100" b="1" i="1" dirty="0">
                <a:latin typeface="Arial" panose="020B0604020202020204" pitchFamily="34" charset="0"/>
                <a:cs typeface="Arial" panose="020B0604020202020204" pitchFamily="34" charset="0"/>
              </a:rPr>
              <a:t>емонт </a:t>
            </a:r>
            <a:r>
              <a:rPr lang="uk-UA" sz="2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вбиралень</a:t>
            </a:r>
            <a:r>
              <a:rPr lang="uk-UA" sz="2100" b="1" i="1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uk-UA" sz="21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Обарівській</a:t>
            </a:r>
            <a:r>
              <a:rPr lang="uk-UA" sz="2100" b="1" i="1" dirty="0">
                <a:latin typeface="Arial" panose="020B0604020202020204" pitchFamily="34" charset="0"/>
                <a:cs typeface="Arial" panose="020B0604020202020204" pitchFamily="34" charset="0"/>
              </a:rPr>
              <a:t> амбулаторії</a:t>
            </a:r>
          </a:p>
        </p:txBody>
      </p:sp>
      <p:pic>
        <p:nvPicPr>
          <p:cNvPr id="13" name="Объект 12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5" y="1673525"/>
            <a:ext cx="2587924" cy="4684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/>
          <p:nvPr/>
        </p:nvPicPr>
        <p:blipFill>
          <a:blip r:embed="rId3"/>
          <a:stretch>
            <a:fillRect/>
          </a:stretch>
        </p:blipFill>
        <p:spPr>
          <a:xfrm>
            <a:off x="3209025" y="1673525"/>
            <a:ext cx="2889849" cy="4684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/>
          <p:nvPr/>
        </p:nvPicPr>
        <p:blipFill>
          <a:blip r:embed="rId4"/>
          <a:stretch>
            <a:fillRect/>
          </a:stretch>
        </p:blipFill>
        <p:spPr>
          <a:xfrm>
            <a:off x="6495690" y="1673525"/>
            <a:ext cx="2494645" cy="4684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35963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589" y="302960"/>
            <a:ext cx="6419088" cy="425671"/>
          </a:xfrm>
        </p:spPr>
        <p:txBody>
          <a:bodyPr/>
          <a:lstStyle/>
          <a:p>
            <a:pPr algn="ctr"/>
            <a:r>
              <a:rPr lang="uk-UA" sz="1725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Освітня галузь Городоцької територіальної громади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190" y="2130725"/>
            <a:ext cx="8428006" cy="4537494"/>
          </a:xfrm>
        </p:spPr>
        <p:txBody>
          <a:bodyPr anchor="t">
            <a:norm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uk-UA" sz="1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 в класі </a:t>
            </a:r>
            <a:r>
              <a:rPr lang="uk-UA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 програмним забезпеченням для організації освітнього процесу з використанням технологій дистанційного навчання в </a:t>
            </a:r>
            <a:r>
              <a:rPr lang="uk-UA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Обарівському</a:t>
            </a:r>
            <a:r>
              <a:rPr lang="uk-UA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ліцеї Городоцької сільської ради на суму – </a:t>
            </a:r>
            <a:r>
              <a:rPr lang="uk-UA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84468 </a:t>
            </a:r>
            <a:r>
              <a:rPr lang="uk-UA" sz="1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грн.</a:t>
            </a:r>
            <a:endParaRPr lang="uk-UA" sz="1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uk-UA" sz="1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</a:t>
            </a:r>
            <a:r>
              <a:rPr lang="uk-UA" sz="1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емонт </a:t>
            </a:r>
            <a:r>
              <a:rPr lang="uk-UA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протирадіаційного укриття </a:t>
            </a:r>
            <a:r>
              <a:rPr lang="uk-UA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Обарівського</a:t>
            </a:r>
            <a:r>
              <a:rPr lang="uk-UA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ліцею Городоцької сільської ради </a:t>
            </a:r>
            <a:r>
              <a:rPr lang="uk-UA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</a:t>
            </a:r>
            <a:r>
              <a:rPr lang="uk-UA" sz="1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суму – </a:t>
            </a:r>
            <a:r>
              <a:rPr lang="uk-UA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232762 </a:t>
            </a:r>
            <a:r>
              <a:rPr lang="uk-UA" sz="1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грн.</a:t>
            </a:r>
            <a:endParaRPr lang="uk-UA" sz="1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uk-UA" sz="1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Поточний </a:t>
            </a:r>
            <a:r>
              <a:rPr lang="uk-UA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системи блискавкозахисту будівлі  опорного </a:t>
            </a:r>
            <a:r>
              <a:rPr lang="uk-UA" sz="1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закладу «Городоцький ліцей» </a:t>
            </a:r>
            <a:r>
              <a:rPr lang="uk-UA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Городоцької сільської ради </a:t>
            </a:r>
            <a:r>
              <a:rPr lang="uk-UA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суму </a:t>
            </a:r>
            <a:r>
              <a:rPr lang="uk-UA" sz="1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uk-UA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110928 </a:t>
            </a:r>
            <a:r>
              <a:rPr lang="uk-UA" sz="1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грн.</a:t>
            </a:r>
            <a:endParaRPr lang="uk-UA" sz="1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uk-UA" sz="1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uk-UA" sz="1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оточний </a:t>
            </a:r>
            <a:r>
              <a:rPr lang="uk-UA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господарського майданчика для сміттєвих баків в опорному закладі </a:t>
            </a:r>
            <a:r>
              <a:rPr lang="uk-UA" sz="1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«Городоцький ліцей» </a:t>
            </a:r>
            <a:r>
              <a:rPr lang="uk-UA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Городоцької сільської ради </a:t>
            </a:r>
            <a:r>
              <a:rPr lang="uk-UA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</a:t>
            </a:r>
            <a:r>
              <a:rPr lang="uk-UA" sz="1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суму </a:t>
            </a:r>
            <a:r>
              <a:rPr lang="uk-UA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uk-UA" sz="1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88655 грн.</a:t>
            </a:r>
            <a:endParaRPr lang="uk-UA" sz="1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uk-UA" sz="1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Поточний </a:t>
            </a:r>
            <a:r>
              <a:rPr lang="uk-UA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 та облаштування укриття дошкільного підрозділу опорного закладу </a:t>
            </a:r>
            <a:r>
              <a:rPr lang="uk-UA" sz="1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«Городоцький ліцей» </a:t>
            </a:r>
            <a:r>
              <a:rPr lang="uk-UA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Городоцької сільської ради на  суму – </a:t>
            </a:r>
            <a:r>
              <a:rPr lang="uk-UA" sz="1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86806 </a:t>
            </a:r>
            <a:r>
              <a:rPr lang="uk-UA" sz="1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грн</a:t>
            </a:r>
            <a:r>
              <a:rPr lang="uk-UA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uk-UA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>
            <a:spLocks noChangeArrowheads="1"/>
          </p:cNvSpPr>
          <p:nvPr/>
        </p:nvSpPr>
        <p:spPr bwMode="auto">
          <a:xfrm>
            <a:off x="310552" y="809010"/>
            <a:ext cx="8505644" cy="96803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Упродовж </a:t>
            </a:r>
            <a:r>
              <a:rPr kumimoji="0" lang="uk-UA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 року у закладах освіти та культури  </a:t>
            </a:r>
            <a:r>
              <a:rPr kumimoji="0" lang="uk-UA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територіальної </a:t>
            </a:r>
            <a:r>
              <a:rPr kumimoji="0" lang="uk-UA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громади проведено низку ремонтних </a:t>
            </a:r>
            <a:r>
              <a:rPr kumimoji="0" lang="uk-UA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робіт, зокрема:</a:t>
            </a:r>
            <a:endParaRPr kumimoji="0" lang="uk-UA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299416" y="1777041"/>
            <a:ext cx="387434" cy="353684"/>
          </a:xfrm>
          <a:prstGeom prst="downArrow">
            <a:avLst/>
          </a:prstGeom>
          <a:solidFill>
            <a:srgbClr val="FF0000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1064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589" y="302960"/>
            <a:ext cx="6419088" cy="425671"/>
          </a:xfrm>
        </p:spPr>
        <p:txBody>
          <a:bodyPr/>
          <a:lstStyle/>
          <a:p>
            <a:pPr algn="ctr"/>
            <a:r>
              <a:rPr lang="uk-UA" sz="1725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Освітня галузь Городоцької територіальної громади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309" y="2164281"/>
            <a:ext cx="8479766" cy="4348662"/>
          </a:xfrm>
        </p:spPr>
        <p:txBody>
          <a:bodyPr anchor="t">
            <a:norm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uk-UA" sz="17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Проведено поточний </a:t>
            </a: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 укриття відділу освіти, культури, молоді та </a:t>
            </a:r>
            <a:r>
              <a:rPr lang="uk-UA" sz="17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спорту сільської ради, </a:t>
            </a: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суму </a:t>
            </a: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uk-UA" sz="17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199995 </a:t>
            </a:r>
            <a:r>
              <a:rPr lang="uk-UA" sz="17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грн.</a:t>
            </a:r>
            <a:endParaRPr lang="uk-UA" sz="1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uk-UA" sz="17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Виготовлено </a:t>
            </a: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проектно-кошторисну документацію по об’єкту: </a:t>
            </a:r>
            <a:r>
              <a:rPr lang="uk-UA" sz="17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«Капітальний </a:t>
            </a: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будівлі котельні опорного закладу </a:t>
            </a:r>
            <a:r>
              <a:rPr lang="uk-UA" sz="17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«Городоцький ліцей», на суму </a:t>
            </a:r>
            <a:r>
              <a:rPr lang="uk-UA" sz="17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uk-UA" sz="17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150000 грн. </a:t>
            </a: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(будуть встановлені 2 твердопаливні котли).</a:t>
            </a:r>
            <a:endParaRPr lang="uk-UA" sz="17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uk-UA" sz="17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Виготовлено </a:t>
            </a: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проектно-кошторисну документацію по об'єкту: </a:t>
            </a:r>
            <a:r>
              <a:rPr lang="uk-UA" sz="17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«Капітальний </a:t>
            </a: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спортивного залу опорного закладу </a:t>
            </a:r>
            <a:r>
              <a:rPr lang="uk-UA" sz="17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«Городоцький ліцей </a:t>
            </a:r>
            <a:r>
              <a:rPr lang="uk-UA" sz="17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суму </a:t>
            </a: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</a:t>
            </a:r>
            <a:r>
              <a:rPr lang="uk-UA" sz="17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7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142309 грн.</a:t>
            </a:r>
            <a:endParaRPr lang="uk-UA" sz="1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uk-UA" sz="17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</a:t>
            </a: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2024 році планується будівництво протирадіаційного укриття з майстернею на території </a:t>
            </a:r>
            <a:r>
              <a:rPr lang="uk-UA" sz="17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Карпилівської</a:t>
            </a: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7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гімназії. </a:t>
            </a: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даний час по цьому об’єкту проведено</a:t>
            </a: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інженерно-геологічні роботи на </a:t>
            </a:r>
            <a:r>
              <a:rPr lang="uk-UA" sz="17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суму </a:t>
            </a:r>
            <a:r>
              <a:rPr lang="uk-UA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uk-UA" sz="17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49071 </a:t>
            </a:r>
            <a:r>
              <a:rPr lang="uk-UA" sz="17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грн. </a:t>
            </a:r>
            <a:r>
              <a:rPr lang="uk-UA" sz="17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 інженерно-геодезичні роботи на суму </a:t>
            </a:r>
            <a:r>
              <a:rPr lang="uk-UA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uk-UA" sz="17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21605 </a:t>
            </a:r>
            <a:r>
              <a:rPr lang="uk-UA" sz="17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грн</a:t>
            </a:r>
            <a:r>
              <a:rPr lang="uk-UA" sz="17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uk-UA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391223" y="1738609"/>
            <a:ext cx="396060" cy="425672"/>
          </a:xfrm>
          <a:prstGeom prst="downArrow">
            <a:avLst/>
          </a:prstGeom>
          <a:solidFill>
            <a:srgbClr val="FF0000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336431" y="728631"/>
            <a:ext cx="8505644" cy="96803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Упродовж </a:t>
            </a:r>
            <a:r>
              <a:rPr kumimoji="0" lang="uk-UA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 року у закладах освіти та культури  </a:t>
            </a:r>
            <a:r>
              <a:rPr kumimoji="0" lang="uk-UA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територіальної </a:t>
            </a:r>
            <a:r>
              <a:rPr kumimoji="0" lang="uk-UA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громади проведено низку ремонтних </a:t>
            </a:r>
            <a:r>
              <a:rPr kumimoji="0" lang="uk-UA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робіт, зокрема:</a:t>
            </a:r>
            <a:endParaRPr kumimoji="0" lang="uk-UA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6343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125" y="334369"/>
            <a:ext cx="7591245" cy="73491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buClr>
                <a:srgbClr val="C00000"/>
              </a:buClr>
              <a:buSzPct val="120000"/>
            </a:pPr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Кабінет для організації освітнього процесу з </a:t>
            </a: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використанням </a:t>
            </a:r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технологій дистанційного навчання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54" y="1155940"/>
            <a:ext cx="4154067" cy="26655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69" y="1355127"/>
            <a:ext cx="4059179" cy="36291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391261" y="5270162"/>
            <a:ext cx="2959109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1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Обарівський</a:t>
            </a:r>
            <a:r>
              <a:rPr lang="uk-UA" sz="21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ліцей</a:t>
            </a:r>
            <a:endParaRPr lang="uk-UA" sz="2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sz="135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54" y="3908156"/>
            <a:ext cx="4154068" cy="276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463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2" y="3751578"/>
            <a:ext cx="3892324" cy="2864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612" y="229773"/>
            <a:ext cx="7937022" cy="368629"/>
          </a:xfrm>
        </p:spPr>
        <p:txBody>
          <a:bodyPr>
            <a:noAutofit/>
          </a:bodyPr>
          <a:lstStyle/>
          <a:p>
            <a:pPr algn="ctr" defTabSz="514350">
              <a:defRPr/>
            </a:pPr>
            <a:r>
              <a:rPr lang="uk-UA" sz="20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Ремонт протирадіаційного </a:t>
            </a:r>
            <a:r>
              <a:rPr lang="uk-UA" sz="2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укриття </a:t>
            </a:r>
            <a:r>
              <a:rPr lang="uk-UA" sz="2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Обарівського</a:t>
            </a:r>
            <a:r>
              <a:rPr lang="uk-UA" sz="2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ліцею</a:t>
            </a:r>
            <a:endParaRPr lang="uk-U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7864" y="1488186"/>
            <a:ext cx="6803136" cy="423824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buNone/>
            </a:pP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lnSpc>
                <a:spcPct val="107000"/>
              </a:lnSpc>
              <a:buNone/>
            </a:pP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3" y="823952"/>
            <a:ext cx="3892323" cy="26082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97" y="3785987"/>
            <a:ext cx="3643998" cy="2732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31" y="747072"/>
            <a:ext cx="3609064" cy="27067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64418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6046"/>
            <a:ext cx="7487728" cy="621102"/>
          </a:xfrm>
        </p:spPr>
        <p:txBody>
          <a:bodyPr>
            <a:noAutofit/>
          </a:bodyPr>
          <a:lstStyle/>
          <a:p>
            <a:pPr algn="ctr" defTabSz="514350">
              <a:defRPr/>
            </a:pPr>
            <a:r>
              <a:rPr lang="uk-UA" sz="18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Поточний ремонт системи блискавкозахисту </a:t>
            </a:r>
            <a:r>
              <a:rPr lang="uk-UA" sz="1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uk-UA" sz="1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uk-UA" sz="1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будівлі </a:t>
            </a:r>
            <a:r>
              <a:rPr lang="uk-UA" sz="18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опорного закладу «Городоцький ліцей»</a:t>
            </a:r>
            <a:endParaRPr lang="uk-UA" sz="195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4487" y="2002536"/>
            <a:ext cx="6043613" cy="37033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buNone/>
            </a:pP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lnSpc>
                <a:spcPct val="107000"/>
              </a:lnSpc>
              <a:buNone/>
            </a:pP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24" y="1061049"/>
            <a:ext cx="3560627" cy="53153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32" y="1061049"/>
            <a:ext cx="3269411" cy="5315308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 flipH="1">
            <a:off x="2208362" y="4457673"/>
            <a:ext cx="1689584" cy="15724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621881" y="4390845"/>
            <a:ext cx="1315719" cy="6206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/>
          <p:cNvSpPr/>
          <p:nvPr/>
        </p:nvSpPr>
        <p:spPr>
          <a:xfrm>
            <a:off x="3597216" y="2881222"/>
            <a:ext cx="2277374" cy="174253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Оновлений </a:t>
            </a:r>
            <a:r>
              <a:rPr lang="uk-UA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блискавко-захист закладу</a:t>
            </a:r>
            <a:endParaRPr lang="uk-U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858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8686" y="276046"/>
            <a:ext cx="7073661" cy="897146"/>
          </a:xfrm>
        </p:spPr>
        <p:txBody>
          <a:bodyPr>
            <a:noAutofit/>
          </a:bodyPr>
          <a:lstStyle/>
          <a:p>
            <a:pPr algn="ctr" defTabSz="514350">
              <a:defRPr/>
            </a:pPr>
            <a:r>
              <a:rPr lang="uk-UA" sz="1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uk-UA" sz="18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оточний ремонт господарського майданчика для сміттєвих баків в опорному закладі «Городоцький ліцей»</a:t>
            </a:r>
            <a:endParaRPr lang="uk-UA" sz="195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4487" y="2002536"/>
            <a:ext cx="6043613" cy="37033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buNone/>
            </a:pP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lnSpc>
                <a:spcPct val="107000"/>
              </a:lnSpc>
              <a:buNone/>
            </a:pP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56272"/>
            <a:ext cx="7537569" cy="4637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96027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5170" y="303570"/>
            <a:ext cx="7746521" cy="830197"/>
          </a:xfrm>
        </p:spPr>
        <p:txBody>
          <a:bodyPr>
            <a:noAutofit/>
          </a:bodyPr>
          <a:lstStyle/>
          <a:p>
            <a:pPr algn="ctr" defTabSz="514350">
              <a:defRPr/>
            </a:pPr>
            <a:r>
              <a:rPr lang="uk-UA" sz="1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Поточний ремонт та облаштування укриття </a:t>
            </a:r>
            <a:r>
              <a:rPr lang="uk-UA" sz="1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uk-UA" sz="1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uk-UA" sz="1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дошкільного </a:t>
            </a:r>
            <a:r>
              <a:rPr lang="uk-UA" sz="18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підрозділу опорного закладу «Городоцький ліцей»</a:t>
            </a:r>
            <a:endParaRPr lang="uk-UA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1919" y="2002536"/>
            <a:ext cx="6043613" cy="37033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buNone/>
            </a:pP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lnSpc>
                <a:spcPct val="107000"/>
              </a:lnSpc>
              <a:buNone/>
            </a:pP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94" y="3995842"/>
            <a:ext cx="4477108" cy="275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593" y="1098573"/>
            <a:ext cx="4408098" cy="2755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26" y="1423357"/>
            <a:ext cx="3854780" cy="4698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92604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3955" y="327490"/>
            <a:ext cx="5915025" cy="317783"/>
          </a:xfrm>
        </p:spPr>
        <p:txBody>
          <a:bodyPr>
            <a:no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Комунікація з громадою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4487" y="1947672"/>
            <a:ext cx="6242495" cy="39502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/>
              <a:t> </a:t>
            </a:r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8189" y="1721591"/>
            <a:ext cx="8428008" cy="4743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endParaRPr lang="uk-UA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uk-UA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uk-UA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uk-UA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uk-UA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uk-UA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uk-UA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uk-UA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uk-UA" sz="825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uk-UA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uk-UA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uk-UA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uk-UA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uk-UA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uk-UA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uk-UA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39354" algn="just">
              <a:lnSpc>
                <a:spcPct val="107000"/>
              </a:lnSpc>
            </a:pPr>
            <a:endParaRPr lang="uk-UA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39354" algn="just">
              <a:lnSpc>
                <a:spcPct val="107000"/>
              </a:lnSpc>
            </a:pPr>
            <a:endParaRPr lang="uk-UA" sz="105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39354" algn="just">
              <a:lnSpc>
                <a:spcPct val="107000"/>
              </a:lnSpc>
            </a:pPr>
            <a:endParaRPr lang="uk-UA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39354" algn="just">
              <a:lnSpc>
                <a:spcPct val="107000"/>
              </a:lnSpc>
            </a:pPr>
            <a:endParaRPr lang="uk-UA" sz="105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39354" algn="just">
              <a:lnSpc>
                <a:spcPct val="107000"/>
              </a:lnSpc>
            </a:pPr>
            <a:endParaRPr lang="uk-UA" sz="105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39354" algn="just">
              <a:lnSpc>
                <a:spcPct val="107000"/>
              </a:lnSpc>
            </a:pPr>
            <a:endParaRPr lang="uk-UA" sz="10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39354" algn="just">
              <a:lnSpc>
                <a:spcPct val="107000"/>
              </a:lnSpc>
            </a:pPr>
            <a:r>
              <a:rPr lang="uk-UA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Діє офіційна </a:t>
            </a:r>
            <a:r>
              <a:rPr lang="uk-UA" sz="14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вайбер</a:t>
            </a:r>
            <a:r>
              <a:rPr lang="uk-UA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-група </a:t>
            </a:r>
            <a:r>
              <a:rPr lang="uk-UA" sz="1400" dirty="0"/>
              <a:t>«</a:t>
            </a:r>
            <a:r>
              <a:rPr lang="uk-UA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Городоцька ТГ НОВИНИ</a:t>
            </a:r>
            <a:r>
              <a:rPr lang="uk-UA" sz="1400" dirty="0"/>
              <a:t>»</a:t>
            </a:r>
            <a:r>
              <a:rPr lang="uk-UA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</a:t>
            </a:r>
          </a:p>
          <a:p>
            <a:pPr indent="539354" algn="just">
              <a:lnSpc>
                <a:spcPct val="107000"/>
              </a:lnSpc>
            </a:pPr>
            <a:endParaRPr lang="uk-UA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39354" algn="just">
              <a:lnSpc>
                <a:spcPct val="107000"/>
              </a:lnSpc>
            </a:pPr>
            <a:r>
              <a:rPr lang="uk-UA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Діє офіційний телеграм канал </a:t>
            </a:r>
            <a:r>
              <a:rPr lang="uk-UA" sz="1400" dirty="0"/>
              <a:t>«</a:t>
            </a:r>
            <a:r>
              <a:rPr lang="uk-UA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Городоцька сільська рада  НОВИНИ</a:t>
            </a:r>
            <a:r>
              <a:rPr lang="uk-UA" sz="1400" dirty="0"/>
              <a:t>»</a:t>
            </a:r>
            <a:r>
              <a:rPr lang="uk-UA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https://t.me/Gorodoksrada</a:t>
            </a:r>
            <a:r>
              <a:rPr lang="uk-UA" sz="14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8187" y="900327"/>
            <a:ext cx="4433997" cy="821264"/>
          </a:xfrm>
          <a:prstGeom prst="roundRect">
            <a:avLst/>
          </a:prstGeom>
          <a:solidFill>
            <a:schemeClr val="accent6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забезпечення гласності та відкритості у роботі Городоцької сільської ради </a:t>
            </a:r>
            <a:r>
              <a:rPr lang="uk-UA" sz="1300" b="1" i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діє </a:t>
            </a:r>
          </a:p>
          <a:p>
            <a:pPr algn="ctr"/>
            <a:r>
              <a:rPr lang="uk-UA" sz="1300" b="1" i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офіційний </a:t>
            </a:r>
            <a:r>
              <a:rPr lang="uk-UA" sz="13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вебсайт</a:t>
            </a:r>
            <a:r>
              <a:rPr lang="uk-UA" sz="13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uk-UA" sz="13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https://gorodok-gromada.gov.ua</a:t>
            </a:r>
            <a:endParaRPr lang="ru-RU" sz="1300" i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201729" y="4098240"/>
            <a:ext cx="3614468" cy="846187"/>
          </a:xfrm>
          <a:prstGeom prst="roundRect">
            <a:avLst/>
          </a:prstGeom>
          <a:solidFill>
            <a:schemeClr val="accent6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Діє офіційна сторінка у соціальній мережі </a:t>
            </a:r>
            <a:r>
              <a:rPr lang="uk-UA" sz="1400" dirty="0">
                <a:solidFill>
                  <a:schemeClr val="tx1"/>
                </a:solidFill>
              </a:rPr>
              <a:t>«</a:t>
            </a:r>
            <a:r>
              <a:rPr lang="uk-UA" sz="1400" b="1" i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Facebook</a:t>
            </a:r>
            <a:r>
              <a:rPr lang="uk-UA" sz="1400" dirty="0">
                <a:solidFill>
                  <a:schemeClr val="tx1"/>
                </a:solidFill>
              </a:rPr>
              <a:t>»</a:t>
            </a:r>
            <a:endParaRPr lang="ru-RU" sz="1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17" y="5918402"/>
            <a:ext cx="384194" cy="38419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39" y="5371735"/>
            <a:ext cx="384194" cy="3841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8" y="1785199"/>
            <a:ext cx="4433997" cy="3214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908" y="1127334"/>
            <a:ext cx="4058110" cy="279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019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123" y="196504"/>
            <a:ext cx="8091578" cy="667139"/>
          </a:xfrm>
        </p:spPr>
        <p:txBody>
          <a:bodyPr>
            <a:noAutofit/>
          </a:bodyPr>
          <a:lstStyle/>
          <a:p>
            <a:pPr algn="ctr" defTabSz="514350">
              <a:defRPr/>
            </a:pPr>
            <a:r>
              <a:rPr lang="uk-UA" sz="22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Поточний </a:t>
            </a:r>
            <a:r>
              <a:rPr lang="uk-UA" sz="22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ремонт укриття відділу освіти, </a:t>
            </a:r>
            <a:r>
              <a:rPr lang="uk-UA" sz="22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uk-UA" sz="22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uk-UA" sz="22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культури</a:t>
            </a:r>
            <a:r>
              <a:rPr lang="uk-UA" sz="22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молоді та спорту сільської ради</a:t>
            </a:r>
            <a:endParaRPr lang="uk-UA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1919" y="2002536"/>
            <a:ext cx="6043613" cy="37033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buNone/>
            </a:pP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lnSpc>
                <a:spcPct val="107000"/>
              </a:lnSpc>
              <a:buNone/>
            </a:pP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24" y="4009233"/>
            <a:ext cx="4112236" cy="26687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12" y="4009233"/>
            <a:ext cx="4045789" cy="26687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12" y="1000664"/>
            <a:ext cx="4045789" cy="287154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24" y="1000665"/>
            <a:ext cx="4112236" cy="287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576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773" y="130802"/>
            <a:ext cx="8091578" cy="667139"/>
          </a:xfrm>
        </p:spPr>
        <p:txBody>
          <a:bodyPr>
            <a:noAutofit/>
          </a:bodyPr>
          <a:lstStyle/>
          <a:p>
            <a:pPr algn="ctr"/>
            <a:r>
              <a:rPr lang="uk-UA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У листопаді 2023 року в підвальному приміщенні </a:t>
            </a:r>
            <a:r>
              <a:rPr lang="uk-UA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ОЗ «Городоцький ліцей» </a:t>
            </a:r>
            <a:r>
              <a:rPr lang="uk-UA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відкрито Клас безпеки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913" y="1173191"/>
            <a:ext cx="8764438" cy="545189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buNone/>
            </a:pP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24" y="1034428"/>
            <a:ext cx="4212978" cy="28079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9" y="3926438"/>
            <a:ext cx="4229041" cy="27899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24" y="3925757"/>
            <a:ext cx="4185907" cy="27906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9" y="1034428"/>
            <a:ext cx="4229041" cy="281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650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44165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Клас безпеки в ОЗ </a:t>
            </a:r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«Городоцький </a:t>
            </a:r>
            <a:r>
              <a:rPr lang="uk-UA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ліцей»</a:t>
            </a:r>
            <a:endParaRPr lang="uk-UA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539" y="1268083"/>
            <a:ext cx="8626415" cy="5313872"/>
          </a:xfrm>
        </p:spPr>
        <p:txBody>
          <a:bodyPr anchor="ctr">
            <a:noAutofit/>
          </a:bodyPr>
          <a:lstStyle/>
          <a:p>
            <a:pPr algn="just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Клас безпеки розрахований на </a:t>
            </a: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160 </a:t>
            </a:r>
            <a:r>
              <a:rPr lang="uk-UA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осіб;</a:t>
            </a:r>
            <a:endParaRPr lang="uk-UA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Для проведення занять приміщення забезпечене необхідною кількістю столів та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стільців.</a:t>
            </a:r>
          </a:p>
          <a:p>
            <a:pPr algn="just">
              <a:buClr>
                <a:srgbClr val="FF3300"/>
              </a:buClr>
              <a:buFont typeface="Wingdings" panose="05000000000000000000" pitchFamily="2" charset="2"/>
              <a:buChar char="ü"/>
            </a:pP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Приміщення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розділено на навчальні зони:</a:t>
            </a:r>
          </a:p>
          <a:p>
            <a:pPr marL="542925" indent="-457200" algn="just"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зона мінної, пожежної безпеки, з різними видами засобів пожежогасіння: вогнегасники та стенд пожежний з щитом, манекени  захисного одягу рятувальників, поліції та медичних працівників; </a:t>
            </a:r>
          </a:p>
          <a:p>
            <a:pPr marL="542925" indent="-457200" algn="just"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зона </a:t>
            </a:r>
            <a:r>
              <a:rPr 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домедичної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допомоги, симулятор пожежної безпеки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«Електрична духовка»,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тренажер серцево-легеневої реанімації, набір дорожніх знаків та світлофора, набір моделей ран та ушкоджень, набори дитячого одягу рятувальників, набір комплектів наочних посібників-стендів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«Вибухонебезпечні предмети». </a:t>
            </a:r>
            <a:endParaRPr 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У класі наявний телевізор </a:t>
            </a:r>
            <a:r>
              <a:rPr 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TV та ноутбук, які підключені до мережі Інтернет. </a:t>
            </a:r>
          </a:p>
          <a:p>
            <a:pPr algn="just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На облаштування класу безпеки витрачено коштів на загальну суму </a:t>
            </a: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150921,00 грн</a:t>
            </a:r>
            <a:r>
              <a:rPr lang="uk-UA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1800" b="1" dirty="0"/>
          </a:p>
        </p:txBody>
      </p:sp>
    </p:spTree>
    <p:extLst>
      <p:ext uri="{BB962C8B-B14F-4D97-AF65-F5344CB8AC3E}">
        <p14:creationId xmlns:p14="http://schemas.microsoft.com/office/powerpoint/2010/main" val="9345785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228364"/>
            <a:ext cx="7886700" cy="564907"/>
          </a:xfrm>
        </p:spPr>
        <p:txBody>
          <a:bodyPr>
            <a:normAutofit/>
          </a:bodyPr>
          <a:lstStyle/>
          <a:p>
            <a:pPr algn="ctr"/>
            <a:r>
              <a:rPr lang="uk-UA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Клас безпеки в ОЗ «Городоцький ліцей»</a:t>
            </a:r>
            <a:endParaRPr lang="uk-UA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0" y="940279"/>
            <a:ext cx="4220743" cy="28138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13" y="940279"/>
            <a:ext cx="4191225" cy="2794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0" y="3861761"/>
            <a:ext cx="4220742" cy="28138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12" y="3880631"/>
            <a:ext cx="4192437" cy="279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836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144" y="277082"/>
            <a:ext cx="6343650" cy="378526"/>
          </a:xfrm>
        </p:spPr>
        <p:txBody>
          <a:bodyPr>
            <a:normAutofit/>
          </a:bodyPr>
          <a:lstStyle/>
          <a:p>
            <a:pPr algn="ctr"/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endParaRPr lang="uk-UA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902" y="741872"/>
            <a:ext cx="8790317" cy="5831455"/>
          </a:xfrm>
        </p:spPr>
        <p:txBody>
          <a:bodyPr anchor="t">
            <a:noAutofit/>
          </a:bodyPr>
          <a:lstStyle/>
          <a:p>
            <a:pPr marL="0" indent="267891" algn="just">
              <a:lnSpc>
                <a:spcPct val="100000"/>
              </a:lnSpc>
              <a:buClr>
                <a:schemeClr val="accent6">
                  <a:lumMod val="75000"/>
                </a:schemeClr>
              </a:buClr>
              <a:buSzPct val="120000"/>
              <a:buNone/>
            </a:pPr>
            <a:r>
              <a:rPr lang="uk-UA" sz="15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Упродовж </a:t>
            </a:r>
            <a:r>
              <a:rPr lang="uk-UA" sz="15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 року в громаді проведено низку заходів з нагоди відзначення знаменних дат та державних свят, </a:t>
            </a:r>
            <a:r>
              <a:rPr lang="uk-UA" sz="15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зокрема:</a:t>
            </a:r>
          </a:p>
          <a:p>
            <a:pPr lvl="0" algn="just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ІX-й різдвяний фестиваль колядок та щедрівок </a:t>
            </a:r>
            <a:r>
              <a:rPr lang="uk-UA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«Городок </a:t>
            </a: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наш </a:t>
            </a:r>
            <a:r>
              <a:rPr lang="uk-UA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колядує»;</a:t>
            </a:r>
          </a:p>
          <a:p>
            <a:pPr marL="0" lvl="0" indent="0" algn="just">
              <a:spcAft>
                <a:spcPts val="0"/>
              </a:spcAft>
              <a:buClr>
                <a:srgbClr val="FFFF00"/>
              </a:buClr>
              <a:buNone/>
            </a:pPr>
            <a:endParaRPr lang="uk-UA" sz="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Впродовж квітня 2023 року у населених пунктах громади діяла виставка Великодніх писанок </a:t>
            </a:r>
            <a:r>
              <a:rPr lang="uk-UA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«Писанкове диво»;</a:t>
            </a:r>
          </a:p>
          <a:p>
            <a:pPr marL="0" lvl="0" indent="0" algn="just">
              <a:spcAft>
                <a:spcPts val="0"/>
              </a:spcAft>
              <a:buClr>
                <a:srgbClr val="FFFF00"/>
              </a:buClr>
              <a:buNone/>
            </a:pPr>
            <a:endParaRPr lang="uk-UA" sz="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</a:t>
            </a:r>
            <a:r>
              <a:rPr lang="uk-UA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с.Городок</a:t>
            </a: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Обарів</a:t>
            </a: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uk-UA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с.Рогачів</a:t>
            </a: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Михайлівка, </a:t>
            </a:r>
            <a:r>
              <a:rPr lang="uk-UA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Метків</a:t>
            </a: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 2023 році відбулися культурно-мистецькі заходи та благодійні </a:t>
            </a:r>
            <a:r>
              <a:rPr lang="uk-UA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ярмарки;</a:t>
            </a:r>
          </a:p>
          <a:p>
            <a:pPr marL="0" lvl="0" indent="0" algn="just">
              <a:spcAft>
                <a:spcPts val="0"/>
              </a:spcAft>
              <a:buClr>
                <a:srgbClr val="FFFF00"/>
              </a:buClr>
              <a:buNone/>
            </a:pPr>
            <a:endParaRPr lang="uk-UA" sz="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29 серпня з нагоди Дня пам’яті захисників України відкрито </a:t>
            </a:r>
            <a:r>
              <a:rPr lang="uk-UA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«Алею пам’яті»;</a:t>
            </a:r>
          </a:p>
          <a:p>
            <a:pPr marL="0" lvl="0" indent="0" algn="just">
              <a:spcAft>
                <a:spcPts val="0"/>
              </a:spcAft>
              <a:buClr>
                <a:srgbClr val="FFFF00"/>
              </a:buClr>
              <a:buNone/>
            </a:pPr>
            <a:endParaRPr lang="uk-UA" sz="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Проведено заходи з відзначення Міжнародного дня волонтерів </a:t>
            </a:r>
            <a:r>
              <a:rPr lang="uk-UA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«Волонтери </a:t>
            </a: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люди доброї </a:t>
            </a:r>
            <a:r>
              <a:rPr lang="uk-UA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волі»;</a:t>
            </a:r>
          </a:p>
          <a:p>
            <a:pPr marL="0" lvl="0" indent="0" algn="just">
              <a:spcAft>
                <a:spcPts val="0"/>
              </a:spcAft>
              <a:buClr>
                <a:srgbClr val="FFFF00"/>
              </a:buClr>
              <a:buNone/>
            </a:pPr>
            <a:endParaRPr lang="uk-UA" sz="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Аматорські колективи Городоцької сільської ради упродовж 2023 року взяли участь у обласних, Всеукраїнських та міжнародних фестивалях та конкурсах</a:t>
            </a:r>
            <a:r>
              <a:rPr lang="uk-UA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0" lvl="0" indent="0" algn="just">
              <a:spcAft>
                <a:spcPts val="0"/>
              </a:spcAft>
              <a:buClr>
                <a:srgbClr val="FFFF00"/>
              </a:buClr>
              <a:buNone/>
            </a:pPr>
            <a:endParaRPr lang="uk-UA" sz="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Відбулися звітні концерти вихованців Комунального закладу </a:t>
            </a:r>
            <a:r>
              <a:rPr lang="uk-UA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«Городоцька </a:t>
            </a: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школа </a:t>
            </a:r>
            <a:r>
              <a:rPr lang="uk-UA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мистецтв» </a:t>
            </a: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 ін</a:t>
            </a:r>
            <a:r>
              <a:rPr lang="uk-UA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.;</a:t>
            </a:r>
          </a:p>
          <a:p>
            <a:pPr marL="0" lvl="0" indent="0" algn="just">
              <a:spcAft>
                <a:spcPts val="0"/>
              </a:spcAft>
              <a:buClr>
                <a:srgbClr val="FFFF00"/>
              </a:buClr>
              <a:buNone/>
            </a:pPr>
            <a:endParaRPr lang="uk-UA" sz="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Char char="v"/>
            </a:pP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Під час заходів діяли благодійні ярмарки на підтримку Збройних Сил України. </a:t>
            </a:r>
            <a:endParaRPr lang="uk-UA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8880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159" y="339466"/>
            <a:ext cx="7798279" cy="585107"/>
          </a:xfrm>
        </p:spPr>
        <p:txBody>
          <a:bodyPr>
            <a:noAutofit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uk-UA" sz="1600" b="1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ІX-й різдвяний фестиваль колядок та щедрівок «Городок наш колядує</a:t>
            </a:r>
            <a:r>
              <a:rPr lang="uk-UA" sz="1600" b="1" i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  <a:endParaRPr lang="uk-UA" sz="16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01" y="1043797"/>
            <a:ext cx="4140680" cy="2708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0" y="1043796"/>
            <a:ext cx="4140679" cy="2759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2" y="3990700"/>
            <a:ext cx="4071668" cy="2713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13" y="3990698"/>
            <a:ext cx="4071668" cy="2713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64264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52984"/>
            <a:ext cx="7886700" cy="359492"/>
          </a:xfrm>
        </p:spPr>
        <p:txBody>
          <a:bodyPr>
            <a:normAutofit fontScale="90000"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uk-UA" sz="2000" b="1" i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Виставка </a:t>
            </a:r>
            <a:r>
              <a:rPr lang="uk-UA" sz="2000" b="1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Великодніх писанок «Писанкове диво»</a:t>
            </a:r>
            <a:endParaRPr lang="uk-UA" sz="2000" b="1" i="1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238" y="940280"/>
            <a:ext cx="4229101" cy="281940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1" y="940280"/>
            <a:ext cx="4229101" cy="28194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003" y="3847381"/>
            <a:ext cx="5877317" cy="292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396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6158" y="252984"/>
            <a:ext cx="7461850" cy="359492"/>
          </a:xfrm>
        </p:spPr>
        <p:txBody>
          <a:bodyPr>
            <a:normAutofit fontScale="90000"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uk-UA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Фольклорно-обрядове </a:t>
            </a:r>
            <a:r>
              <a:rPr lang="uk-UA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дійство «Чарівна ніч – купальська ніч</a:t>
            </a:r>
            <a:r>
              <a:rPr lang="uk-UA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20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578" y="833617"/>
            <a:ext cx="4235975" cy="28239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2" y="833617"/>
            <a:ext cx="4235973" cy="28239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578" y="3878741"/>
            <a:ext cx="4205378" cy="28035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2" y="3910371"/>
            <a:ext cx="4157933" cy="277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350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146" y="251971"/>
            <a:ext cx="7858665" cy="378526"/>
          </a:xfrm>
        </p:spPr>
        <p:txBody>
          <a:bodyPr>
            <a:noAutofit/>
          </a:bodyPr>
          <a:lstStyle/>
          <a:p>
            <a:pPr algn="ctr"/>
            <a:r>
              <a:rPr lang="uk-UA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Рік </a:t>
            </a:r>
            <a:r>
              <a:rPr lang="uk-UA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Незламності. Нас не здолати і навіть не вбити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1" y="3837548"/>
            <a:ext cx="4157865" cy="2912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517" y="885596"/>
            <a:ext cx="4157933" cy="2725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11" y="885596"/>
            <a:ext cx="4157865" cy="2725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517" y="3837548"/>
            <a:ext cx="4157933" cy="2912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99589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85" y="95267"/>
            <a:ext cx="8169216" cy="674428"/>
          </a:xfrm>
        </p:spPr>
        <p:txBody>
          <a:bodyPr>
            <a:noAutofit/>
          </a:bodyPr>
          <a:lstStyle/>
          <a:p>
            <a:pPr algn="ctr"/>
            <a:r>
              <a:rPr lang="uk-UA" sz="2000" b="1" i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Культурно-мистецькі </a:t>
            </a:r>
            <a:r>
              <a:rPr lang="uk-UA" sz="2000" b="1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заходи </a:t>
            </a:r>
            <a:r>
              <a:rPr lang="uk-UA" sz="2000" b="1" i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</a:t>
            </a:r>
            <a:r>
              <a:rPr lang="uk-UA" sz="2000" b="1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підтримку </a:t>
            </a:r>
            <a:r>
              <a:rPr lang="uk-UA" sz="2000" b="1" i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uk-UA" sz="2000" b="1" i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uk-UA" sz="2000" b="1" i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Збройних </a:t>
            </a:r>
            <a:r>
              <a:rPr lang="uk-UA" sz="2000" b="1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 України</a:t>
            </a:r>
            <a:endParaRPr lang="uk-UA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5" y="793154"/>
            <a:ext cx="4115796" cy="26339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82" y="798262"/>
            <a:ext cx="4115795" cy="26288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47644" y="3445313"/>
            <a:ext cx="1319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uk-UA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.Караєвичі</a:t>
            </a:r>
            <a:endParaRPr lang="uk-UA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94531" y="3421854"/>
            <a:ext cx="1303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uk-UA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.Городок</a:t>
            </a:r>
            <a:endParaRPr lang="uk-UA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82" y="3722312"/>
            <a:ext cx="4115796" cy="27438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5" y="3722312"/>
            <a:ext cx="4115796" cy="27438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69575" y="6466176"/>
            <a:ext cx="8435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uk-UA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.Обарів</a:t>
            </a:r>
            <a:endParaRPr lang="uk-UA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25267" y="6489635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uk-UA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Метків</a:t>
            </a:r>
            <a:endParaRPr lang="uk-UA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3149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50" y="279447"/>
            <a:ext cx="7886700" cy="476654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Адміністративні послуги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3607937"/>
              </p:ext>
            </p:extLst>
          </p:nvPr>
        </p:nvGraphicFramePr>
        <p:xfrm>
          <a:off x="197223" y="756102"/>
          <a:ext cx="8812306" cy="5823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20756" y="2868010"/>
            <a:ext cx="2176897" cy="68865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9346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6075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188" y="95267"/>
            <a:ext cx="8591910" cy="679682"/>
          </a:xfrm>
        </p:spPr>
        <p:txBody>
          <a:bodyPr>
            <a:noAutofit/>
          </a:bodyPr>
          <a:lstStyle/>
          <a:p>
            <a:pPr algn="ctr"/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пам’ять про загиблих жителів </a:t>
            </a: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територіальної громади </a:t>
            </a:r>
            <a:b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відкрито «</a:t>
            </a:r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Алею пам’яті</a:t>
            </a: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uk-UA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1" y="809453"/>
            <a:ext cx="4295957" cy="28639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35" y="809454"/>
            <a:ext cx="4295955" cy="28639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1" y="3808561"/>
            <a:ext cx="4295956" cy="28984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35" y="3808560"/>
            <a:ext cx="4295955" cy="289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56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291" y="95267"/>
            <a:ext cx="7582618" cy="679682"/>
          </a:xfrm>
        </p:spPr>
        <p:txBody>
          <a:bodyPr>
            <a:noAutofit/>
          </a:bodyPr>
          <a:lstStyle/>
          <a:p>
            <a:pPr algn="ctr"/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Міжнародний день </a:t>
            </a:r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волонтерів «Волонтери – люди </a:t>
            </a: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доброї </a:t>
            </a:r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волі»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34" y="774949"/>
            <a:ext cx="4218317" cy="28122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34" y="3751051"/>
            <a:ext cx="4201064" cy="28007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24" y="3751051"/>
            <a:ext cx="4218319" cy="28122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24" y="774949"/>
            <a:ext cx="4218319" cy="280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72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2538" y="248571"/>
            <a:ext cx="6343650" cy="400954"/>
          </a:xfrm>
        </p:spPr>
        <p:txBody>
          <a:bodyPr>
            <a:normAutofit/>
          </a:bodyPr>
          <a:lstStyle/>
          <a:p>
            <a:pPr algn="ctr"/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Спортивні здобутки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177" y="649525"/>
            <a:ext cx="8531525" cy="5975561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2023 рік </a:t>
            </a: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комунальним закладом «Центр </a:t>
            </a: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спорту та фізичного </a:t>
            </a: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здоров’я» </a:t>
            </a: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було проведено </a:t>
            </a:r>
            <a:r>
              <a:rPr lang="uk-UA" sz="13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</a:t>
            </a: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спортивних заходів та взято участь у </a:t>
            </a:r>
            <a:r>
              <a:rPr lang="uk-UA" sz="13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</a:t>
            </a: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заходах районного, обласного та Всеукраїнського рівня.</a:t>
            </a:r>
            <a:endParaRPr lang="uk-UA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uk-UA" sz="13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Проведено низку заходів волонтерського спрямування: </a:t>
            </a:r>
            <a:endParaRPr lang="uk-UA" sz="1300" b="1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35013" indent="-285750" algn="just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відкриття та закриття </a:t>
            </a: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футбольного сезону 2023 </a:t>
            </a: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року; </a:t>
            </a:r>
          </a:p>
          <a:p>
            <a:pPr marL="735013" indent="-285750" algn="just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благодійний </a:t>
            </a: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турнір з настільного тенісу </a:t>
            </a: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735013" indent="-285750" algn="just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День </a:t>
            </a: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фізичної культури та </a:t>
            </a: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спорту;</a:t>
            </a:r>
          </a:p>
          <a:p>
            <a:pPr marL="735013" indent="-285750" algn="just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пляжний футбол та пляжний волейбол; </a:t>
            </a:r>
          </a:p>
          <a:p>
            <a:pPr marL="0" indent="0" algn="ctr">
              <a:lnSpc>
                <a:spcPct val="100000"/>
              </a:lnSpc>
              <a:spcAft>
                <a:spcPts val="0"/>
              </a:spcAft>
              <a:buClr>
                <a:srgbClr val="7030A0"/>
              </a:buClr>
              <a:buNone/>
            </a:pPr>
            <a:r>
              <a:rPr lang="uk-UA" sz="14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Кошти у сумі </a:t>
            </a:r>
            <a:r>
              <a:rPr lang="uk-UA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30000</a:t>
            </a:r>
            <a:r>
              <a:rPr lang="uk-UA" sz="14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грн. зібрані </a:t>
            </a:r>
            <a:r>
              <a:rPr lang="uk-UA" sz="14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під час заходів були передані для потреб підрозділів Збройних Сил України.</a:t>
            </a:r>
            <a:endParaRPr lang="uk-UA" sz="14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2023 році </a:t>
            </a:r>
            <a:r>
              <a:rPr lang="uk-UA" sz="13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футбольні колективи від громади приймали участь у районному чемпіонаті з футболу у </a:t>
            </a:r>
            <a:r>
              <a:rPr lang="uk-UA" sz="13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3-х</a:t>
            </a: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лігах: вища ліга, І та ІІ ліги </a:t>
            </a:r>
            <a:r>
              <a:rPr lang="uk-UA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району з футболу;</a:t>
            </a:r>
            <a:endParaRPr lang="uk-UA" sz="13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 </a:t>
            </a: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початку 2023 року в </a:t>
            </a: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ОЗ «Городоцький ліцей» </a:t>
            </a: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запрацював гурток з футболу, а в </a:t>
            </a:r>
            <a:r>
              <a:rPr lang="uk-UA" sz="13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Обарівському</a:t>
            </a: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ліцеї – гуртки з легкої атлетики та </a:t>
            </a: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регбі</a:t>
            </a: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uk-UA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Городку приймали учасників зональних змагань з настільного тенісу та футболу 2006 року народження та молодші. Обласний дитячий турнір </a:t>
            </a: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«Відкритий </a:t>
            </a: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кубок Городоцької </a:t>
            </a: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ТГ» </a:t>
            </a: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серед дітей 2011 року та </a:t>
            </a: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молодші;</a:t>
            </a:r>
            <a:endParaRPr lang="uk-UA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Спортивна команда </a:t>
            </a:r>
            <a:r>
              <a:rPr lang="uk-UA" sz="13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тергромади</a:t>
            </a: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двічі вигравала обласні змагання </a:t>
            </a: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«Краща </a:t>
            </a: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сільська спортивна громада </a:t>
            </a: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Рівненщини» та двічі </a:t>
            </a: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представляла Рівненську область на Всеукраїнських змаганнях </a:t>
            </a: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«Краща </a:t>
            </a:r>
            <a:r>
              <a:rPr lang="uk-UA" sz="1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сільська спортивна громада </a:t>
            </a: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України»;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uk-UA" sz="13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Спартакіаду </a:t>
            </a:r>
            <a:r>
              <a:rPr lang="uk-UA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серед </a:t>
            </a:r>
            <a:r>
              <a:rPr lang="uk-UA" sz="1300" dirty="0">
                <a:latin typeface="Arial" panose="020B0604020202020204" pitchFamily="34" charset="0"/>
                <a:cs typeface="Arial" panose="020B0604020202020204" pitchFamily="34" charset="0"/>
              </a:rPr>
              <a:t>навчальних закладів </a:t>
            </a:r>
            <a:r>
              <a:rPr lang="uk-UA" sz="1300" smtClean="0">
                <a:latin typeface="Arial" panose="020B0604020202020204" pitchFamily="34" charset="0"/>
                <a:cs typeface="Arial" panose="020B0604020202020204" pitchFamily="34" charset="0"/>
              </a:rPr>
              <a:t>громади;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uk-UA" sz="1300" smtClean="0">
                <a:latin typeface="Arial" panose="020B0604020202020204" pitchFamily="34" charset="0"/>
                <a:cs typeface="Arial" panose="020B0604020202020204" pitchFamily="34" charset="0"/>
              </a:rPr>
              <a:t>Футбольні </a:t>
            </a:r>
            <a:r>
              <a:rPr lang="uk-UA" sz="1300" dirty="0">
                <a:latin typeface="Arial" panose="020B0604020202020204" pitchFamily="34" charset="0"/>
                <a:cs typeface="Arial" panose="020B0604020202020204" pitchFamily="34" charset="0"/>
              </a:rPr>
              <a:t>клуби </a:t>
            </a:r>
            <a:r>
              <a:rPr lang="uk-UA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«Освіта» </a:t>
            </a:r>
            <a:r>
              <a:rPr lang="uk-UA" sz="1300" dirty="0"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uk-UA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«Городок» </a:t>
            </a:r>
            <a:r>
              <a:rPr lang="uk-UA" sz="1300" dirty="0">
                <a:latin typeface="Arial" panose="020B0604020202020204" pitchFamily="34" charset="0"/>
                <a:cs typeface="Arial" panose="020B0604020202020204" pitchFamily="34" charset="0"/>
              </a:rPr>
              <a:t>в чемпіонаті та кубку міста Рівного з міні-футболу.</a:t>
            </a:r>
          </a:p>
        </p:txBody>
      </p:sp>
    </p:spTree>
    <p:extLst>
      <p:ext uri="{BB962C8B-B14F-4D97-AF65-F5344CB8AC3E}">
        <p14:creationId xmlns:p14="http://schemas.microsoft.com/office/powerpoint/2010/main" val="178803796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6439" y="310509"/>
            <a:ext cx="6343650" cy="571929"/>
          </a:xfrm>
        </p:spPr>
        <p:txBody>
          <a:bodyPr>
            <a:normAutofit/>
          </a:bodyPr>
          <a:lstStyle/>
          <a:p>
            <a:pPr algn="ctr"/>
            <a:r>
              <a:rPr lang="uk-UA" sz="22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День фізичної культури та спорту</a:t>
            </a:r>
            <a:endParaRPr lang="uk-UA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81" y="981971"/>
            <a:ext cx="4231258" cy="2820839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7" y="979098"/>
            <a:ext cx="4235569" cy="28237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8" y="3988752"/>
            <a:ext cx="4231258" cy="27446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81" y="3988752"/>
            <a:ext cx="4231258" cy="274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421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37131"/>
          </a:xfrm>
        </p:spPr>
        <p:txBody>
          <a:bodyPr>
            <a:normAutofit/>
          </a:bodyPr>
          <a:lstStyle/>
          <a:p>
            <a:pPr algn="ctr"/>
            <a:r>
              <a:rPr lang="uk-UA" sz="22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uk-UA" sz="22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Обарівському</a:t>
            </a:r>
            <a:r>
              <a:rPr lang="uk-UA" sz="22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ліцеї </a:t>
            </a:r>
            <a:r>
              <a:rPr lang="uk-UA" sz="22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запрацював гурток з регбі</a:t>
            </a:r>
            <a:endParaRPr lang="uk-UA" sz="22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40" y="3873260"/>
            <a:ext cx="4123425" cy="27532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4" y="797312"/>
            <a:ext cx="4205471" cy="28483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40" y="802257"/>
            <a:ext cx="4123425" cy="2843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4" y="3873260"/>
            <a:ext cx="4205471" cy="278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941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805" y="258792"/>
            <a:ext cx="8591908" cy="923027"/>
          </a:xfrm>
        </p:spPr>
        <p:txBody>
          <a:bodyPr>
            <a:noAutofit/>
          </a:bodyPr>
          <a:lstStyle/>
          <a:p>
            <a:pPr algn="ctr"/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Городоцька територіальна </a:t>
            </a: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громада, представляла </a:t>
            </a:r>
            <a:b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Рівненську область  на Всеукраїнських змаганнях </a:t>
            </a:r>
            <a:b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спортивних </a:t>
            </a:r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іграх </a:t>
            </a: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Краща спортивна громада </a:t>
            </a: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України»</a:t>
            </a:r>
            <a:endParaRPr lang="uk-UA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8" y="4160330"/>
            <a:ext cx="4063041" cy="25596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8" y="1181819"/>
            <a:ext cx="4063041" cy="28359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35" y="1181819"/>
            <a:ext cx="3949395" cy="28359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34" y="4160329"/>
            <a:ext cx="3949395" cy="255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588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7312" y="155277"/>
            <a:ext cx="7496355" cy="690112"/>
          </a:xfrm>
        </p:spPr>
        <p:txBody>
          <a:bodyPr anchor="t">
            <a:normAutofit fontScale="90000"/>
          </a:bodyPr>
          <a:lstStyle/>
          <a:p>
            <a:pPr algn="ctr"/>
            <a:r>
              <a:rPr lang="uk-UA" sz="1800" b="1" i="1" dirty="0">
                <a:latin typeface="Arial" pitchFamily="34" charset="0"/>
                <a:ea typeface="Calibri"/>
                <a:cs typeface="Arial" pitchFamily="34" charset="0"/>
              </a:rPr>
              <a:t>Допомога надана для підрозділів Збройних Сил України, Національної гвардії України, </a:t>
            </a:r>
            <a:r>
              <a:rPr lang="uk-UA" sz="1800" b="1" i="1" dirty="0">
                <a:latin typeface="Arial" pitchFamily="34" charset="0"/>
                <a:cs typeface="Arial" pitchFamily="34" charset="0"/>
              </a:rPr>
              <a:t>Державної прикордонної служби України, територіальної </a:t>
            </a:r>
            <a:r>
              <a:rPr lang="uk-UA" sz="1800" b="1" i="1" dirty="0" smtClean="0">
                <a:latin typeface="Arial" pitchFamily="34" charset="0"/>
                <a:cs typeface="Arial" pitchFamily="34" charset="0"/>
              </a:rPr>
              <a:t>оборони</a:t>
            </a:r>
            <a:endParaRPr lang="uk-UA" sz="1800" i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5897636"/>
              </p:ext>
            </p:extLst>
          </p:nvPr>
        </p:nvGraphicFramePr>
        <p:xfrm>
          <a:off x="309058" y="845389"/>
          <a:ext cx="8671039" cy="5840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066211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299" y="339248"/>
            <a:ext cx="7886700" cy="764934"/>
          </a:xfrm>
        </p:spPr>
        <p:txBody>
          <a:bodyPr>
            <a:normAutofit/>
          </a:bodyPr>
          <a:lstStyle/>
          <a:p>
            <a:pPr algn="ctr"/>
            <a:r>
              <a:rPr lang="uk-UA" sz="2200" b="1" i="1" dirty="0" smtClean="0">
                <a:latin typeface="Arial" pitchFamily="34" charset="0"/>
                <a:ea typeface="Calibri"/>
                <a:cs typeface="Arial" pitchFamily="34" charset="0"/>
              </a:rPr>
              <a:t>Нічні приціли для підрозділів Збройних </a:t>
            </a:r>
            <a:r>
              <a:rPr lang="uk-UA" sz="2200" b="1" i="1" dirty="0">
                <a:latin typeface="Arial" pitchFamily="34" charset="0"/>
                <a:ea typeface="Calibri"/>
                <a:cs typeface="Arial" pitchFamily="34" charset="0"/>
              </a:rPr>
              <a:t>Сил </a:t>
            </a:r>
            <a:r>
              <a:rPr lang="uk-UA" sz="2200" b="1" i="1" dirty="0" smtClean="0">
                <a:latin typeface="Arial" pitchFamily="34" charset="0"/>
                <a:ea typeface="Calibri"/>
                <a:cs typeface="Arial" pitchFamily="34" charset="0"/>
              </a:rPr>
              <a:t>України</a:t>
            </a:r>
            <a:endParaRPr lang="uk-UA" i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80" y="1523011"/>
            <a:ext cx="4375869" cy="3281901"/>
          </a:xfrm>
          <a:scene3d>
            <a:camera prst="perspectiveRight"/>
            <a:lightRig rig="threePt" dir="t"/>
          </a:scene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89" y="3140015"/>
            <a:ext cx="4312725" cy="3233668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2203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081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uk-UA" sz="2000" b="1" i="1" dirty="0">
                <a:latin typeface="Arial" pitchFamily="34" charset="0"/>
                <a:ea typeface="Calibri"/>
                <a:cs typeface="Arial" pitchFamily="34" charset="0"/>
              </a:rPr>
              <a:t>Автомобілі для підрозділів ЗСУ та </a:t>
            </a:r>
            <a:r>
              <a:rPr lang="uk-UA" sz="2000" b="1" i="1" dirty="0" smtClean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uk-UA" sz="2000" b="1" i="1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uk-UA" sz="2000" b="1" i="1" dirty="0" smtClean="0">
                <a:latin typeface="Arial" pitchFamily="34" charset="0"/>
                <a:ea typeface="Calibri"/>
                <a:cs typeface="Arial" pitchFamily="34" charset="0"/>
              </a:rPr>
              <a:t>територіальної </a:t>
            </a:r>
            <a:r>
              <a:rPr lang="uk-UA" sz="2000" b="1" i="1" dirty="0">
                <a:latin typeface="Arial" pitchFamily="34" charset="0"/>
                <a:ea typeface="Calibri"/>
                <a:cs typeface="Arial" pitchFamily="34" charset="0"/>
              </a:rPr>
              <a:t>оборони ЗСУ </a:t>
            </a:r>
            <a:endParaRPr lang="uk-UA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3" y="1453767"/>
            <a:ext cx="4135568" cy="275637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863" y="3511881"/>
            <a:ext cx="5115465" cy="29292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93443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67420"/>
            <a:ext cx="7886700" cy="785003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itchFamily="34" charset="0"/>
                <a:ea typeface="Calibri"/>
                <a:cs typeface="Arial" pitchFamily="34" charset="0"/>
              </a:rPr>
              <a:t>Автомобілі для підрозділів ЗСУ та </a:t>
            </a:r>
            <a:br>
              <a:rPr lang="uk-UA" sz="2400" b="1" i="1" dirty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uk-UA" sz="2400" b="1" i="1" dirty="0">
                <a:latin typeface="Arial" pitchFamily="34" charset="0"/>
                <a:ea typeface="Calibri"/>
                <a:cs typeface="Arial" pitchFamily="34" charset="0"/>
              </a:rPr>
              <a:t>територіальної оборони ЗСУ </a:t>
            </a:r>
            <a:endParaRPr lang="uk-UA" i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4" y="1190445"/>
            <a:ext cx="4189980" cy="279263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12" y="1224951"/>
            <a:ext cx="4260744" cy="276645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02" y="4069431"/>
            <a:ext cx="3925019" cy="26160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1928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849" y="454322"/>
            <a:ext cx="8074325" cy="576548"/>
          </a:xfrm>
        </p:spPr>
        <p:txBody>
          <a:bodyPr>
            <a:noAutofit/>
          </a:bodyPr>
          <a:lstStyle/>
          <a:p>
            <a:pPr algn="ctr"/>
            <a:r>
              <a:rPr lang="uk-UA" sz="2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Робота адміністративної комісії при виконавчому комітеті сільської ради</a:t>
            </a:r>
            <a:endParaRPr lang="uk-UA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585" y="3122763"/>
            <a:ext cx="8367623" cy="3493698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07000"/>
              </a:lnSpc>
              <a:buNone/>
            </a:pPr>
            <a:endParaRPr lang="uk-UA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en-US" sz="6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</a:t>
            </a:r>
            <a:r>
              <a:rPr lang="uk-UA" sz="6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протоколів щодо </a:t>
            </a:r>
            <a:r>
              <a:rPr lang="uk-UA" sz="6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порушення статті 152 КУпАП – порушення державних стандартів, норм і правил у сфері благоустрою населених пунктів, правил благоустрою територій населених пунктів</a:t>
            </a:r>
            <a:r>
              <a:rPr lang="uk-UA" sz="6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uk-UA" sz="60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en-US" sz="6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uk-UA" sz="6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6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протоколи щодо порушення ч. </a:t>
            </a:r>
            <a:r>
              <a:rPr lang="uk-UA" sz="6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uk-UA" sz="6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ст. 156 КУпАП – порушення правил торгівлі пивом, алкогольними, слабоалкогольними напоями, тютюновими виробами, електронними сигаретами та рідинами, що використовуються в електронних сигаретах, пристроями для споживання тютюнових виробів без їх згоряння</a:t>
            </a:r>
            <a:r>
              <a:rPr lang="uk-UA" sz="6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uk-UA" sz="60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buClr>
                <a:srgbClr val="FF0000"/>
              </a:buClr>
              <a:buSzPct val="130000"/>
              <a:buFont typeface="Wingdings" panose="05000000000000000000" pitchFamily="2" charset="2"/>
              <a:buChar char="ü"/>
            </a:pPr>
            <a:r>
              <a:rPr lang="uk-UA" sz="6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протокол про адміністративне правопорушення передбачене </a:t>
            </a:r>
            <a:r>
              <a:rPr lang="uk-UA" sz="6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статтею </a:t>
            </a:r>
            <a:r>
              <a:rPr lang="en-US" sz="6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154</a:t>
            </a:r>
            <a:r>
              <a:rPr lang="uk-UA" sz="6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60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КУпАП – щодо порушення частини 1 статті 154 КУпАП (порушення правил тримання собак і котів</a:t>
            </a:r>
            <a:r>
              <a:rPr lang="uk-UA" sz="6000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en-US" sz="5600" b="1" i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7000"/>
              </a:lnSpc>
              <a:buNone/>
            </a:pPr>
            <a:endParaRPr lang="uk-UA" sz="6400" dirty="0"/>
          </a:p>
        </p:txBody>
      </p:sp>
      <p:sp>
        <p:nvSpPr>
          <p:cNvPr id="4" name="Скругленный прямоугольник 3"/>
          <p:cNvSpPr>
            <a:spLocks noChangeArrowheads="1"/>
          </p:cNvSpPr>
          <p:nvPr/>
        </p:nvSpPr>
        <p:spPr bwMode="auto">
          <a:xfrm>
            <a:off x="785005" y="1325473"/>
            <a:ext cx="7893169" cy="657298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Проведено </a:t>
            </a:r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засідань адміністративної комісії при виконавчому комітеті Городоцької сільської ради </a:t>
            </a:r>
            <a:endParaRPr lang="uk-UA" sz="16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>
            <a:spLocks noChangeArrowheads="1"/>
          </p:cNvSpPr>
          <p:nvPr/>
        </p:nvSpPr>
        <p:spPr bwMode="auto">
          <a:xfrm>
            <a:off x="785005" y="2277374"/>
            <a:ext cx="7893170" cy="68127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514350" eaLnBrk="1" fontAlgn="auto" hangingPunct="1">
              <a:lnSpc>
                <a:spcPct val="107000"/>
              </a:lnSpc>
              <a:spcBef>
                <a:spcPts val="563"/>
              </a:spcBef>
              <a:spcAft>
                <a:spcPts val="0"/>
              </a:spcAft>
            </a:pPr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засіданнях Комісії розглянуто 17</a:t>
            </a:r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протоколів про вчинення адміністративних правопорушень: </a:t>
            </a:r>
            <a:endParaRPr lang="uk-UA" sz="16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441698" y="2963474"/>
            <a:ext cx="260604" cy="289780"/>
          </a:xfrm>
          <a:prstGeom prst="downArrow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785005" y="5794076"/>
            <a:ext cx="7893169" cy="68127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</a:pPr>
            <a:r>
              <a:rPr lang="uk-UA" sz="14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порушників накладено адміністративні стягнення у вигляді штрафу </a:t>
            </a:r>
          </a:p>
          <a:p>
            <a:pPr algn="ctr">
              <a:lnSpc>
                <a:spcPct val="107000"/>
              </a:lnSpc>
            </a:pPr>
            <a:r>
              <a:rPr lang="uk-UA" sz="14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загальну суму – 9860 грн.</a:t>
            </a:r>
            <a:endParaRPr lang="uk-UA" sz="1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567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67420"/>
            <a:ext cx="7886700" cy="785003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itchFamily="34" charset="0"/>
                <a:ea typeface="Calibri"/>
                <a:cs typeface="Arial" pitchFamily="34" charset="0"/>
              </a:rPr>
              <a:t>Автомобілі для підрозділів ЗСУ та </a:t>
            </a:r>
            <a:br>
              <a:rPr lang="uk-UA" sz="2400" b="1" i="1" dirty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uk-UA" sz="2400" b="1" i="1" dirty="0">
                <a:latin typeface="Arial" pitchFamily="34" charset="0"/>
                <a:ea typeface="Calibri"/>
                <a:cs typeface="Arial" pitchFamily="34" charset="0"/>
              </a:rPr>
              <a:t>територіальної оборони ЗСУ </a:t>
            </a:r>
            <a:endParaRPr lang="uk-UA" i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79144"/>
            <a:ext cx="4463181" cy="297294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173" y="3474918"/>
            <a:ext cx="4756665" cy="317033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4478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815" y="207035"/>
            <a:ext cx="8573840" cy="759123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itchFamily="34" charset="0"/>
                <a:ea typeface="Calibri"/>
                <a:cs typeface="Arial" pitchFamily="34" charset="0"/>
              </a:rPr>
              <a:t>Автомобілі для підрозділів ЗСУ та </a:t>
            </a:r>
            <a:br>
              <a:rPr lang="uk-UA" sz="2400" b="1" i="1" dirty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uk-UA" sz="2400" b="1" i="1" dirty="0">
                <a:latin typeface="Arial" pitchFamily="34" charset="0"/>
                <a:ea typeface="Calibri"/>
                <a:cs typeface="Arial" pitchFamily="34" charset="0"/>
              </a:rPr>
              <a:t>територіальної оборони ЗСУ </a:t>
            </a:r>
            <a:endParaRPr lang="uk-UA" i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13" y="1093762"/>
            <a:ext cx="4239276" cy="282549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155" y="1093762"/>
            <a:ext cx="4217500" cy="281098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121" y="4036134"/>
            <a:ext cx="4452729" cy="267638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5915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67420"/>
            <a:ext cx="7886700" cy="785003"/>
          </a:xfrm>
        </p:spPr>
        <p:txBody>
          <a:bodyPr>
            <a:normAutofit/>
          </a:bodyPr>
          <a:lstStyle/>
          <a:p>
            <a:pPr algn="ctr"/>
            <a:r>
              <a:rPr lang="uk-UA" sz="2400" b="1" i="1" dirty="0">
                <a:latin typeface="Arial" pitchFamily="34" charset="0"/>
                <a:ea typeface="Calibri"/>
                <a:cs typeface="Arial" pitchFamily="34" charset="0"/>
              </a:rPr>
              <a:t>Автомобілі для підрозділів ЗСУ та </a:t>
            </a:r>
            <a:br>
              <a:rPr lang="uk-UA" sz="2400" b="1" i="1" dirty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uk-UA" sz="2400" b="1" i="1" dirty="0">
                <a:latin typeface="Arial" pitchFamily="34" charset="0"/>
                <a:ea typeface="Calibri"/>
                <a:cs typeface="Arial" pitchFamily="34" charset="0"/>
              </a:rPr>
              <a:t>територіальної оборони ЗСУ </a:t>
            </a:r>
            <a:endParaRPr lang="uk-U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23" y="1054760"/>
            <a:ext cx="4256338" cy="283686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637" y="1049311"/>
            <a:ext cx="4229987" cy="281930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23" y="4000500"/>
            <a:ext cx="3892916" cy="26788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7395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555" y="155277"/>
            <a:ext cx="7384211" cy="78500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200" b="1" i="1" dirty="0" smtClean="0">
                <a:latin typeface="Arial" pitchFamily="34" charset="0"/>
                <a:ea typeface="Calibri"/>
                <a:cs typeface="Arial" pitchFamily="34" charset="0"/>
              </a:rPr>
              <a:t>Ударні іменні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FPV</a:t>
            </a:r>
            <a:r>
              <a:rPr lang="uk-UA" sz="2400" i="1" dirty="0">
                <a:latin typeface="Arial" pitchFamily="34" charset="0"/>
                <a:cs typeface="Arial" pitchFamily="34" charset="0"/>
              </a:rPr>
              <a:t>-</a:t>
            </a:r>
            <a:r>
              <a:rPr lang="uk-UA" sz="2200" b="1" i="1" dirty="0" err="1" smtClean="0">
                <a:latin typeface="Arial" pitchFamily="34" charset="0"/>
                <a:ea typeface="Calibri"/>
                <a:cs typeface="Arial" pitchFamily="34" charset="0"/>
              </a:rPr>
              <a:t>дрони</a:t>
            </a:r>
            <a:r>
              <a:rPr lang="uk-UA" sz="2200" b="1" i="1" dirty="0" smtClean="0">
                <a:latin typeface="Arial" pitchFamily="34" charset="0"/>
                <a:ea typeface="Calibri"/>
                <a:cs typeface="Arial" pitchFamily="34" charset="0"/>
              </a:rPr>
              <a:t> для підрозділів ЗСУ від </a:t>
            </a:r>
            <a:br>
              <a:rPr lang="uk-UA" sz="2200" b="1" i="1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uk-UA" sz="2200" b="1" i="1" dirty="0" smtClean="0">
                <a:latin typeface="Arial" pitchFamily="34" charset="0"/>
                <a:ea typeface="Calibri"/>
                <a:cs typeface="Arial" pitchFamily="34" charset="0"/>
              </a:rPr>
              <a:t>закладів освіти Городоцької територіальної громади</a:t>
            </a:r>
            <a:endParaRPr lang="uk-UA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1" y="1052423"/>
            <a:ext cx="4317028" cy="4320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61" y="2248834"/>
            <a:ext cx="4267466" cy="42708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34647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67420"/>
            <a:ext cx="7886700" cy="785003"/>
          </a:xfrm>
        </p:spPr>
        <p:txBody>
          <a:bodyPr>
            <a:normAutofit/>
          </a:bodyPr>
          <a:lstStyle/>
          <a:p>
            <a:pPr algn="ctr"/>
            <a:r>
              <a:rPr lang="uk-UA" sz="2200" b="1" i="1" dirty="0" smtClean="0">
                <a:latin typeface="Arial" pitchFamily="34" charset="0"/>
                <a:ea typeface="Calibri"/>
                <a:cs typeface="Arial" pitchFamily="34" charset="0"/>
              </a:rPr>
              <a:t>Ударні іменні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FPV</a:t>
            </a:r>
            <a:r>
              <a:rPr lang="uk-UA" sz="2400" i="1" dirty="0">
                <a:latin typeface="Arial" pitchFamily="34" charset="0"/>
                <a:cs typeface="Arial" pitchFamily="34" charset="0"/>
              </a:rPr>
              <a:t>-</a:t>
            </a:r>
            <a:r>
              <a:rPr lang="uk-UA" sz="2200" b="1" i="1" dirty="0" err="1" smtClean="0">
                <a:latin typeface="Arial" pitchFamily="34" charset="0"/>
                <a:ea typeface="Calibri"/>
                <a:cs typeface="Arial" pitchFamily="34" charset="0"/>
              </a:rPr>
              <a:t>дрони</a:t>
            </a:r>
            <a:r>
              <a:rPr lang="uk-UA" sz="2200" b="1" i="1" dirty="0" smtClean="0">
                <a:latin typeface="Arial" pitchFamily="34" charset="0"/>
                <a:ea typeface="Calibri"/>
                <a:cs typeface="Arial" pitchFamily="34" charset="0"/>
              </a:rPr>
              <a:t> для підрозділів ЗСУ </a:t>
            </a:r>
            <a:br>
              <a:rPr lang="uk-UA" sz="2200" b="1" i="1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uk-UA" sz="2200" b="1" i="1" dirty="0" smtClean="0">
                <a:latin typeface="Arial" pitchFamily="34" charset="0"/>
                <a:ea typeface="Calibri"/>
                <a:cs typeface="Arial" pitchFamily="34" charset="0"/>
              </a:rPr>
              <a:t>від Городоцької територіальної громади</a:t>
            </a:r>
            <a:endParaRPr lang="uk-UA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92" y="3589929"/>
            <a:ext cx="4635206" cy="3089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38" y="1176863"/>
            <a:ext cx="4668108" cy="311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1846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207" y="276297"/>
            <a:ext cx="8655729" cy="78500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200" b="1" i="1" dirty="0" smtClean="0">
                <a:latin typeface="Arial" pitchFamily="34" charset="0"/>
                <a:ea typeface="Calibri"/>
                <a:cs typeface="Arial" pitchFamily="34" charset="0"/>
              </a:rPr>
              <a:t>Ударні </a:t>
            </a:r>
            <a:r>
              <a:rPr lang="en-US" sz="2200" b="1" i="1" dirty="0" smtClean="0">
                <a:latin typeface="Arial" pitchFamily="34" charset="0"/>
                <a:cs typeface="Arial" pitchFamily="34" charset="0"/>
              </a:rPr>
              <a:t>FPV</a:t>
            </a:r>
            <a:r>
              <a:rPr lang="uk-UA" sz="2400" i="1" dirty="0">
                <a:latin typeface="Arial" pitchFamily="34" charset="0"/>
                <a:cs typeface="Arial" pitchFamily="34" charset="0"/>
              </a:rPr>
              <a:t>-</a:t>
            </a:r>
            <a:r>
              <a:rPr lang="uk-UA" sz="2200" b="1" i="1" dirty="0" err="1" smtClean="0">
                <a:latin typeface="Arial" pitchFamily="34" charset="0"/>
                <a:ea typeface="Calibri"/>
                <a:cs typeface="Arial" pitchFamily="34" charset="0"/>
              </a:rPr>
              <a:t>дрони</a:t>
            </a:r>
            <a:r>
              <a:rPr lang="uk-UA" sz="2200" b="1" i="1" dirty="0" smtClean="0">
                <a:latin typeface="Arial" pitchFamily="34" charset="0"/>
                <a:ea typeface="Calibri"/>
                <a:cs typeface="Arial" pitchFamily="34" charset="0"/>
              </a:rPr>
              <a:t> для </a:t>
            </a:r>
            <a:r>
              <a:rPr lang="uk-UA" sz="2400" b="1" i="1" dirty="0" smtClean="0">
                <a:latin typeface="Arial" pitchFamily="34" charset="0"/>
                <a:cs typeface="Arial" pitchFamily="34" charset="0"/>
              </a:rPr>
              <a:t>3-ї </a:t>
            </a:r>
            <a:r>
              <a:rPr lang="uk-UA" sz="2400" b="1" i="1" dirty="0">
                <a:latin typeface="Arial" pitchFamily="34" charset="0"/>
                <a:cs typeface="Arial" pitchFamily="34" charset="0"/>
              </a:rPr>
              <a:t>окремої танкової бригади </a:t>
            </a:r>
            <a:r>
              <a:rPr lang="uk-UA" sz="2400" b="1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b="1" i="1" dirty="0" smtClean="0">
                <a:latin typeface="Arial" pitchFamily="34" charset="0"/>
                <a:cs typeface="Arial" pitchFamily="34" charset="0"/>
              </a:rPr>
            </a:br>
            <a:r>
              <a:rPr lang="uk-UA" sz="2400" b="1" i="1" dirty="0" smtClean="0">
                <a:latin typeface="Arial" pitchFamily="34" charset="0"/>
                <a:cs typeface="Arial" pitchFamily="34" charset="0"/>
              </a:rPr>
              <a:t>Збройних </a:t>
            </a:r>
            <a:r>
              <a:rPr lang="uk-UA" sz="2400" b="1" i="1" dirty="0">
                <a:latin typeface="Arial" pitchFamily="34" charset="0"/>
                <a:cs typeface="Arial" pitchFamily="34" charset="0"/>
              </a:rPr>
              <a:t>сил України </a:t>
            </a:r>
            <a:r>
              <a:rPr lang="uk-UA" sz="2200" b="1" i="1" dirty="0" smtClean="0">
                <a:latin typeface="Arial" pitchFamily="34" charset="0"/>
                <a:ea typeface="Calibri"/>
                <a:cs typeface="Arial" pitchFamily="34" charset="0"/>
              </a:rPr>
              <a:t>від </a:t>
            </a:r>
            <a:br>
              <a:rPr lang="uk-UA" sz="2200" b="1" i="1" dirty="0" smtClean="0">
                <a:latin typeface="Arial" pitchFamily="34" charset="0"/>
                <a:ea typeface="Calibri"/>
                <a:cs typeface="Arial" pitchFamily="34" charset="0"/>
              </a:rPr>
            </a:br>
            <a:r>
              <a:rPr lang="uk-UA" sz="2200" b="1" i="1" dirty="0" smtClean="0">
                <a:latin typeface="Arial" pitchFamily="34" charset="0"/>
                <a:ea typeface="Calibri"/>
                <a:cs typeface="Arial" pitchFamily="34" charset="0"/>
              </a:rPr>
              <a:t>Городоцької територіальної громади</a:t>
            </a:r>
            <a:endParaRPr lang="uk-UA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266" y="1858051"/>
            <a:ext cx="3844670" cy="384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0" y="1373328"/>
            <a:ext cx="4814117" cy="481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7784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26912"/>
          </a:xfrm>
        </p:spPr>
        <p:txBody>
          <a:bodyPr>
            <a:normAutofit/>
          </a:bodyPr>
          <a:lstStyle/>
          <a:p>
            <a:pPr lvl="0" algn="ctr"/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Благодійний ярмарок із збору коштів на підтримку </a:t>
            </a:r>
            <a:b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Збройних Сил України в с. Городок</a:t>
            </a:r>
            <a:endParaRPr lang="ru-RU" sz="18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36" y="1061050"/>
            <a:ext cx="3976778" cy="2708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8" y="1061050"/>
            <a:ext cx="4063042" cy="27086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8" y="3890511"/>
            <a:ext cx="4063042" cy="27086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735" y="3890512"/>
            <a:ext cx="3976778" cy="270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146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26912"/>
          </a:xfrm>
        </p:spPr>
        <p:txBody>
          <a:bodyPr>
            <a:normAutofit/>
          </a:bodyPr>
          <a:lstStyle/>
          <a:p>
            <a:pPr lvl="0" algn="ctr"/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Благодійний ярмарок із збору коштів на підтримку </a:t>
            </a:r>
            <a:b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Збройних Сил України в </a:t>
            </a: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uk-UA" sz="1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Караєвичі</a:t>
            </a:r>
            <a:endParaRPr lang="ru-RU" sz="18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1" y="992039"/>
            <a:ext cx="4149196" cy="26853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3830128"/>
            <a:ext cx="4411305" cy="2786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004978"/>
            <a:ext cx="4411304" cy="26724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1" y="3830129"/>
            <a:ext cx="4179497" cy="278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07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26912"/>
          </a:xfrm>
        </p:spPr>
        <p:txBody>
          <a:bodyPr>
            <a:normAutofit/>
          </a:bodyPr>
          <a:lstStyle/>
          <a:p>
            <a:pPr lvl="0" algn="ctr"/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Благодійний ярмарок із збору коштів на підтримку </a:t>
            </a:r>
            <a:b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Збройних Сил України в с</a:t>
            </a: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k-UA" sz="1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Обарів</a:t>
            </a:r>
            <a:endParaRPr lang="ru-RU" sz="18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9" y="1165283"/>
            <a:ext cx="4364966" cy="2909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49" y="1165282"/>
            <a:ext cx="4244196" cy="29099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9" y="4137084"/>
            <a:ext cx="4364966" cy="26281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49" y="4137085"/>
            <a:ext cx="4244196" cy="262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511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26912"/>
          </a:xfrm>
        </p:spPr>
        <p:txBody>
          <a:bodyPr>
            <a:normAutofit/>
          </a:bodyPr>
          <a:lstStyle/>
          <a:p>
            <a:pPr lvl="0" algn="ctr"/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Благодійний ярмарок із збору коштів на підтримку </a:t>
            </a:r>
            <a:b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Збройних Сил України в </a:t>
            </a:r>
            <a:r>
              <a:rPr lang="uk-UA" sz="1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uk-UA" sz="1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Метків</a:t>
            </a:r>
            <a:endParaRPr lang="ru-RU" sz="18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07" y="1112806"/>
            <a:ext cx="4164403" cy="27762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24" y="1112807"/>
            <a:ext cx="4127741" cy="27762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23" y="4009841"/>
            <a:ext cx="4127741" cy="27762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07" y="4009841"/>
            <a:ext cx="4164403" cy="277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571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8249" y="458146"/>
            <a:ext cx="6616461" cy="576548"/>
          </a:xfrm>
        </p:spPr>
        <p:txBody>
          <a:bodyPr>
            <a:noAutofit/>
          </a:bodyPr>
          <a:lstStyle/>
          <a:p>
            <a:pPr algn="ctr"/>
            <a:r>
              <a:rPr lang="uk-UA" sz="2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Цивільний захист. Мобілізаційна та </a:t>
            </a:r>
            <a:r>
              <a:rPr lang="uk-UA" sz="2200" b="1" i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оборонна </a:t>
            </a:r>
            <a:r>
              <a:rPr lang="uk-UA" sz="22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робота</a:t>
            </a:r>
            <a:endParaRPr lang="uk-UA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4487" y="2002536"/>
            <a:ext cx="6043613" cy="37033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buNone/>
            </a:pP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lnSpc>
                <a:spcPct val="107000"/>
              </a:lnSpc>
              <a:buNone/>
            </a:pP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buNone/>
            </a:pPr>
            <a:endParaRPr lang="uk-UA" sz="135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4" name="Скругленный прямоугольник 3"/>
          <p:cNvSpPr>
            <a:spLocks noChangeArrowheads="1"/>
          </p:cNvSpPr>
          <p:nvPr/>
        </p:nvSpPr>
        <p:spPr bwMode="auto">
          <a:xfrm>
            <a:off x="431321" y="1402245"/>
            <a:ext cx="8281358" cy="69712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514350" eaLnBrk="1" fontAlgn="auto" hangingPunct="1">
              <a:lnSpc>
                <a:spcPct val="107000"/>
              </a:lnSpc>
              <a:spcBef>
                <a:spcPts val="563"/>
              </a:spcBef>
              <a:spcAft>
                <a:spcPts val="0"/>
              </a:spcAft>
            </a:pPr>
            <a:r>
              <a:rPr lang="uk-UA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Проведено 6</a:t>
            </a:r>
            <a:r>
              <a:rPr lang="uk-UA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засідань Комісії з питань техногенно-екологічної безпеки та надзвичайних ситуацій Городоцької сільської </a:t>
            </a:r>
            <a:r>
              <a:rPr lang="uk-UA" sz="1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ради та розглянуто 11 питань</a:t>
            </a:r>
            <a:endParaRPr lang="uk-UA" sz="1600" b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>
            <a:spLocks noChangeArrowheads="1"/>
          </p:cNvSpPr>
          <p:nvPr/>
        </p:nvSpPr>
        <p:spPr bwMode="auto">
          <a:xfrm>
            <a:off x="431321" y="2555680"/>
            <a:ext cx="8281358" cy="93801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Забезпечено участь слухачів Городоцької сільської ради у навчально-методичному центрі цивільного захисту та безпеки життєдіяльності області</a:t>
            </a:r>
          </a:p>
        </p:txBody>
      </p:sp>
      <p:sp>
        <p:nvSpPr>
          <p:cNvPr id="6" name="Скругленный прямоугольник 5"/>
          <p:cNvSpPr>
            <a:spLocks noChangeArrowheads="1"/>
          </p:cNvSpPr>
          <p:nvPr/>
        </p:nvSpPr>
        <p:spPr bwMode="auto">
          <a:xfrm>
            <a:off x="431321" y="3854196"/>
            <a:ext cx="8281357" cy="107355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514350" eaLnBrk="1" fontAlgn="auto" hangingPunct="1">
              <a:lnSpc>
                <a:spcPct val="107000"/>
              </a:lnSpc>
              <a:spcBef>
                <a:spcPts val="563"/>
              </a:spcBef>
              <a:spcAft>
                <a:spcPts val="0"/>
              </a:spcAft>
            </a:pPr>
            <a:r>
              <a:rPr lang="uk-UA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Третьому Державному </a:t>
            </a:r>
            <a:r>
              <a:rPr lang="uk-UA" sz="16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пожежно</a:t>
            </a: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-рятувальному загону Головного управління ДСНС України у Рівненській області виділено кошти у сумі </a:t>
            </a:r>
            <a:r>
              <a:rPr lang="uk-UA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 </a:t>
            </a:r>
            <a:r>
              <a:rPr lang="uk-UA" sz="1600" b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тис.грн</a:t>
            </a: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431321" y="5295305"/>
            <a:ext cx="8281357" cy="95021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28575">
            <a:solidFill>
              <a:srgbClr val="C00000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потреби </a:t>
            </a:r>
            <a:r>
              <a:rPr lang="uk-UA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підрозділів Збройних Сил України з бюджету Городоцької </a:t>
            </a: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територіальної громади, </a:t>
            </a:r>
            <a:r>
              <a:rPr lang="uk-UA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виділено </a:t>
            </a:r>
            <a:r>
              <a:rPr lang="uk-UA" sz="16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кошти </a:t>
            </a:r>
            <a:r>
              <a:rPr lang="uk-UA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загальну суму </a:t>
            </a:r>
            <a:r>
              <a:rPr lang="uk-UA" sz="1600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12,683 </a:t>
            </a:r>
            <a:r>
              <a:rPr lang="uk-UA" sz="16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млн. грн.</a:t>
            </a:r>
            <a:endParaRPr lang="uk-UA" sz="1600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8019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67420"/>
            <a:ext cx="7886700" cy="545311"/>
          </a:xfrm>
        </p:spPr>
        <p:txBody>
          <a:bodyPr>
            <a:normAutofit/>
          </a:bodyPr>
          <a:lstStyle/>
          <a:p>
            <a:pPr algn="ctr"/>
            <a:r>
              <a:rPr lang="uk-UA" sz="2200" b="1" i="1" dirty="0" smtClean="0">
                <a:latin typeface="Arial" pitchFamily="34" charset="0"/>
                <a:ea typeface="Calibri"/>
                <a:cs typeface="Arial" pitchFamily="34" charset="0"/>
              </a:rPr>
              <a:t>Волонтерський рух в громаді</a:t>
            </a: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30" y="949557"/>
            <a:ext cx="3485072" cy="57757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75" y="4121360"/>
            <a:ext cx="4442202" cy="2607243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75" y="949557"/>
            <a:ext cx="4442202" cy="2919175"/>
          </a:xfrm>
        </p:spPr>
      </p:pic>
    </p:spTree>
    <p:extLst>
      <p:ext uri="{BB962C8B-B14F-4D97-AF65-F5344CB8AC3E}">
        <p14:creationId xmlns:p14="http://schemas.microsoft.com/office/powerpoint/2010/main" val="31778196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67420"/>
            <a:ext cx="7886700" cy="545311"/>
          </a:xfrm>
        </p:spPr>
        <p:txBody>
          <a:bodyPr>
            <a:normAutofit/>
          </a:bodyPr>
          <a:lstStyle/>
          <a:p>
            <a:pPr algn="ctr"/>
            <a:r>
              <a:rPr lang="uk-UA" sz="2200" b="1" i="1" dirty="0" smtClean="0">
                <a:latin typeface="Arial" pitchFamily="34" charset="0"/>
                <a:ea typeface="Calibri"/>
                <a:cs typeface="Arial" pitchFamily="34" charset="0"/>
              </a:rPr>
              <a:t>Волонтерський рух в громаді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2" y="1163219"/>
            <a:ext cx="3934724" cy="52462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40" y="887083"/>
            <a:ext cx="4080294" cy="2899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40" y="4019908"/>
            <a:ext cx="4080294" cy="266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5615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2226024"/>
            <a:ext cx="8083296" cy="3836448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uk-UA" sz="3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uk-UA" sz="30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04672" y="2226024"/>
            <a:ext cx="7872984" cy="1907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950" b="1" i="0" u="none" strike="noStrike" kern="1200" cap="none" spc="45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ДЯКУЮ ЗА УВАГУ!</a:t>
            </a:r>
            <a:endParaRPr kumimoji="0" lang="uk-UA" sz="4950" b="1" i="0" u="none" strike="noStrike" kern="1200" cap="none" spc="45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422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0393" y="442766"/>
            <a:ext cx="6357668" cy="782186"/>
          </a:xfrm>
        </p:spPr>
        <p:txBody>
          <a:bodyPr>
            <a:noAutofit/>
          </a:bodyPr>
          <a:lstStyle/>
          <a:p>
            <a:pPr algn="ctr"/>
            <a:r>
              <a:rPr lang="uk-UA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Структура власних доходів громади за 2023 рік</a:t>
            </a:r>
            <a:endParaRPr lang="uk-UA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428362"/>
              </p:ext>
            </p:extLst>
          </p:nvPr>
        </p:nvGraphicFramePr>
        <p:xfrm>
          <a:off x="77638" y="1328738"/>
          <a:ext cx="8893325" cy="5175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559371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2204" y="451390"/>
            <a:ext cx="7194431" cy="782186"/>
          </a:xfrm>
        </p:spPr>
        <p:txBody>
          <a:bodyPr>
            <a:noAutofit/>
          </a:bodyPr>
          <a:lstStyle/>
          <a:p>
            <a:pPr algn="ctr"/>
            <a:r>
              <a:rPr lang="uk-UA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Структура надходжень основних податків до бюджету громади за 2023 рік</a:t>
            </a:r>
            <a:endParaRPr lang="uk-UA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8344508"/>
              </p:ext>
            </p:extLst>
          </p:nvPr>
        </p:nvGraphicFramePr>
        <p:xfrm>
          <a:off x="326596" y="1233576"/>
          <a:ext cx="8577072" cy="5362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75973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2738</TotalTime>
  <Words>2875</Words>
  <Application>Microsoft Office PowerPoint</Application>
  <PresentationFormat>Экран (4:3)</PresentationFormat>
  <Paragraphs>483</Paragraphs>
  <Slides>72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72</vt:i4>
      </vt:variant>
    </vt:vector>
  </HeadingPairs>
  <TitlesOfParts>
    <vt:vector size="82" baseType="lpstr">
      <vt:lpstr>Arial</vt:lpstr>
      <vt:lpstr>Calibri</vt:lpstr>
      <vt:lpstr>Calibri Light</vt:lpstr>
      <vt:lpstr>Helvetica</vt:lpstr>
      <vt:lpstr>Times New Roman</vt:lpstr>
      <vt:lpstr>Wingdings</vt:lpstr>
      <vt:lpstr>Тема Office</vt:lpstr>
      <vt:lpstr>1_Тема Office</vt:lpstr>
      <vt:lpstr>2_Тема Office</vt:lpstr>
      <vt:lpstr>3_Тема Office</vt:lpstr>
      <vt:lpstr> Городоцька сільська рада Рівненського району Рівненської області </vt:lpstr>
      <vt:lpstr>Діяльність Ради у 2023 році</vt:lpstr>
      <vt:lpstr>Діяльність виконавчого комітету</vt:lpstr>
      <vt:lpstr>Комунікація з громадою</vt:lpstr>
      <vt:lpstr>Адміністративні послуги</vt:lpstr>
      <vt:lpstr>Робота адміністративної комісії при виконавчому комітеті сільської ради</vt:lpstr>
      <vt:lpstr>Цивільний захист. Мобілізаційна та оборонна робота</vt:lpstr>
      <vt:lpstr>Структура власних доходів громади за 2023 рік</vt:lpstr>
      <vt:lpstr>Структура надходжень основних податків до бюджету громади за 2023 рік</vt:lpstr>
      <vt:lpstr>Презентация PowerPoint</vt:lpstr>
      <vt:lpstr>Перелік основних  платників податків до  бюджету Городоцької сільської ради за 2023 рік </vt:lpstr>
      <vt:lpstr>Структура видатків бюджету громади за 2023 рік</vt:lpstr>
      <vt:lpstr>Презентация PowerPoint</vt:lpstr>
      <vt:lpstr>Регуляторна політика</vt:lpstr>
      <vt:lpstr>Житлово-комунальне господарство</vt:lpstr>
      <vt:lpstr>У 2023 році проведено капітальні, поточні ремонти та експлуатаційне утримання доріг у населених пунктах громади</vt:lpstr>
      <vt:lpstr>Ремонт доріг в населених пунктах громади</vt:lpstr>
      <vt:lpstr>Ремонт доріг в населених пунктах громади</vt:lpstr>
      <vt:lpstr>Ремонт доріг в населених пунктах громади</vt:lpstr>
      <vt:lpstr>Ремонт доріг в населених пунктах громади</vt:lpstr>
      <vt:lpstr>Облаштовано зупинки для громадського транспорту</vt:lpstr>
      <vt:lpstr>Освітлення вулиць в населених пунктах громади </vt:lpstr>
      <vt:lpstr>Вивіз твердих побутових відходів</vt:lpstr>
      <vt:lpstr>Містобудівна діяльність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Охорона здоров’я</vt:lpstr>
      <vt:lpstr>Охорона здоров’я</vt:lpstr>
      <vt:lpstr>Охорона здоров’я Ремонт вбиралень у Обарівській амбулаторії</vt:lpstr>
      <vt:lpstr>Освітня галузь Городоцької територіальної громади</vt:lpstr>
      <vt:lpstr>Освітня галузь Городоцької територіальної громади</vt:lpstr>
      <vt:lpstr>Кабінет для організації освітнього процесу з  використанням технологій дистанційного навчання</vt:lpstr>
      <vt:lpstr>Ремонт протирадіаційного укриття Обарівського ліцею</vt:lpstr>
      <vt:lpstr>Поточний ремонт системи блискавкозахисту  будівлі опорного закладу «Городоцький ліцей»</vt:lpstr>
      <vt:lpstr>Поточний ремонт господарського майданчика для сміттєвих баків в опорному закладі «Городоцький ліцей»</vt:lpstr>
      <vt:lpstr>Поточний ремонт та облаштування укриття  дошкільного підрозділу опорного закладу «Городоцький ліцей»</vt:lpstr>
      <vt:lpstr>Поточний ремонт укриття відділу освіти,  культури, молоді та спорту сільської ради</vt:lpstr>
      <vt:lpstr>У листопаді 2023 року в підвальному приміщенні  ОЗ «Городоцький ліцей» відкрито Клас безпеки</vt:lpstr>
      <vt:lpstr>Клас безпеки в ОЗ «Городоцький ліцей»</vt:lpstr>
      <vt:lpstr>Клас безпеки в ОЗ «Городоцький ліцей»</vt:lpstr>
      <vt:lpstr>Культура</vt:lpstr>
      <vt:lpstr>ІX-й різдвяний фестиваль колядок та щедрівок «Городок наш колядує»</vt:lpstr>
      <vt:lpstr>Виставка Великодніх писанок «Писанкове диво»</vt:lpstr>
      <vt:lpstr>Фольклорно-обрядове дійство «Чарівна ніч – купальська ніч»</vt:lpstr>
      <vt:lpstr>Рік Незламності. Нас не здолати і навіть не вбити</vt:lpstr>
      <vt:lpstr>Культурно-мистецькі заходи на підтримку  Збройних Сил України</vt:lpstr>
      <vt:lpstr>У пам’ять про загиблих жителів територіальної громади  відкрито «Алею пам’яті»</vt:lpstr>
      <vt:lpstr>Міжнародний день волонтерів «Волонтери – люди  доброї волі»</vt:lpstr>
      <vt:lpstr>Спортивні здобутки</vt:lpstr>
      <vt:lpstr>День фізичної культури та спорту</vt:lpstr>
      <vt:lpstr>В Обарівському ліцеї запрацював гурток з регбі</vt:lpstr>
      <vt:lpstr>Городоцька територіальна громада, представляла  Рівненську область  на Всеукраїнських змаганнях  спортивних іграх  «Краща спортивна громада України»</vt:lpstr>
      <vt:lpstr>Допомога надана для підрозділів Збройних Сил України, Національної гвардії України, Державної прикордонної служби України, територіальної оборони</vt:lpstr>
      <vt:lpstr>Нічні приціли для підрозділів Збройних Сил України</vt:lpstr>
      <vt:lpstr>Автомобілі для підрозділів ЗСУ та  територіальної оборони ЗСУ </vt:lpstr>
      <vt:lpstr>Автомобілі для підрозділів ЗСУ та  територіальної оборони ЗСУ </vt:lpstr>
      <vt:lpstr>Автомобілі для підрозділів ЗСУ та  територіальної оборони ЗСУ </vt:lpstr>
      <vt:lpstr>Автомобілі для підрозділів ЗСУ та  територіальної оборони ЗСУ </vt:lpstr>
      <vt:lpstr>Автомобілі для підрозділів ЗСУ та  територіальної оборони ЗСУ </vt:lpstr>
      <vt:lpstr>Ударні іменні FPV-дрони для підрозділів ЗСУ від  закладів освіти Городоцької територіальної громади</vt:lpstr>
      <vt:lpstr>Ударні іменні FPV-дрони для підрозділів ЗСУ  від Городоцької територіальної громади</vt:lpstr>
      <vt:lpstr>Ударні FPV-дрони для 3-ї окремої танкової бригади  Збройних сил України від  Городоцької територіальної громади</vt:lpstr>
      <vt:lpstr>Благодійний ярмарок із збору коштів на підтримку  Збройних Сил України в с. Городок</vt:lpstr>
      <vt:lpstr>Благодійний ярмарок із збору коштів на підтримку  Збройних Сил України в с. Караєвичі</vt:lpstr>
      <vt:lpstr>Благодійний ярмарок із збору коштів на підтримку  Збройних Сил України в с. Обарів</vt:lpstr>
      <vt:lpstr>Благодійний ярмарок із збору коштів на підтримку  Збройних Сил України в с. Метків</vt:lpstr>
      <vt:lpstr>Волонтерський рух в громаді</vt:lpstr>
      <vt:lpstr>Волонтерський рух в громаді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Городоцька сільська рада Рівненського району Рівненської області</dc:title>
  <dc:creator>Admins</dc:creator>
  <cp:lastModifiedBy>Admins</cp:lastModifiedBy>
  <cp:revision>235</cp:revision>
  <cp:lastPrinted>2024-03-25T12:29:08Z</cp:lastPrinted>
  <dcterms:created xsi:type="dcterms:W3CDTF">2024-02-21T10:15:42Z</dcterms:created>
  <dcterms:modified xsi:type="dcterms:W3CDTF">2024-04-03T07:11:47Z</dcterms:modified>
</cp:coreProperties>
</file>