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68" r:id="rId2"/>
    <p:sldMasterId id="2147483880" r:id="rId3"/>
    <p:sldMasterId id="2147483892" r:id="rId4"/>
  </p:sldMasterIdLst>
  <p:notesMasterIdLst>
    <p:notesMasterId r:id="rId27"/>
  </p:notesMasterIdLst>
  <p:sldIdLst>
    <p:sldId id="256" r:id="rId5"/>
    <p:sldId id="325" r:id="rId6"/>
    <p:sldId id="321" r:id="rId7"/>
    <p:sldId id="345" r:id="rId8"/>
    <p:sldId id="323" r:id="rId9"/>
    <p:sldId id="344" r:id="rId10"/>
    <p:sldId id="322" r:id="rId11"/>
    <p:sldId id="337" r:id="rId12"/>
    <p:sldId id="338" r:id="rId13"/>
    <p:sldId id="339" r:id="rId14"/>
    <p:sldId id="341" r:id="rId15"/>
    <p:sldId id="340" r:id="rId16"/>
    <p:sldId id="336" r:id="rId17"/>
    <p:sldId id="329" r:id="rId18"/>
    <p:sldId id="330" r:id="rId19"/>
    <p:sldId id="331" r:id="rId20"/>
    <p:sldId id="332" r:id="rId21"/>
    <p:sldId id="333" r:id="rId22"/>
    <p:sldId id="335" r:id="rId23"/>
    <p:sldId id="342" r:id="rId24"/>
    <p:sldId id="343" r:id="rId25"/>
    <p:sldId id="326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CC00"/>
    <a:srgbClr val="FF9900"/>
    <a:srgbClr val="2C3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416821042748351E-2"/>
          <c:y val="0"/>
          <c:w val="0.6821472198007917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1"/>
            <c:extLst>
              <c:ext xmlns:c16="http://schemas.microsoft.com/office/drawing/2014/chart" uri="{C3380CC4-5D6E-409C-BE32-E72D297353CC}">
                <c16:uniqueId val="{00000000-16DA-4EEA-95EA-682B266D281C}"/>
              </c:ext>
            </c:extLst>
          </c:dPt>
          <c:dPt>
            <c:idx val="1"/>
            <c:bubble3D val="0"/>
            <c:explosion val="32"/>
            <c:extLst>
              <c:ext xmlns:c16="http://schemas.microsoft.com/office/drawing/2014/chart" uri="{C3380CC4-5D6E-409C-BE32-E72D297353CC}">
                <c16:uniqueId val="{00000001-16DA-4EEA-95EA-682B266D281C}"/>
              </c:ext>
            </c:extLst>
          </c:dPt>
          <c:dPt>
            <c:idx val="2"/>
            <c:bubble3D val="0"/>
            <c:explosion val="4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16DA-4EEA-95EA-682B266D281C}"/>
              </c:ext>
            </c:extLst>
          </c:dPt>
          <c:dPt>
            <c:idx val="3"/>
            <c:bubble3D val="0"/>
            <c:explosion val="55"/>
            <c:extLst>
              <c:ext xmlns:c16="http://schemas.microsoft.com/office/drawing/2014/chart" uri="{C3380CC4-5D6E-409C-BE32-E72D297353CC}">
                <c16:uniqueId val="{00000004-16DA-4EEA-95EA-682B266D281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16DA-4EEA-95EA-682B266D281C}"/>
              </c:ext>
            </c:extLst>
          </c:dPt>
          <c:dPt>
            <c:idx val="5"/>
            <c:bubble3D val="0"/>
            <c:explosion val="39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8-16DA-4EEA-95EA-682B266D281C}"/>
              </c:ext>
            </c:extLst>
          </c:dPt>
          <c:dPt>
            <c:idx val="6"/>
            <c:bubble3D val="0"/>
            <c:explosion val="51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16DA-4EEA-95EA-682B266D281C}"/>
              </c:ext>
            </c:extLst>
          </c:dPt>
          <c:dLbls>
            <c:dLbl>
              <c:idx val="0"/>
              <c:layout>
                <c:manualLayout>
                  <c:x val="-0.12062754931367065"/>
                  <c:y val="-0.164417371141490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63,8</a:t>
                    </a:r>
                    <a:r>
                      <a:rPr lang="en-US" sz="2000" b="1" i="0" u="none" strike="noStrike" baseline="0" dirty="0" smtClean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DA-4EEA-95EA-682B266D281C}"/>
                </c:ext>
              </c:extLst>
            </c:dLbl>
            <c:dLbl>
              <c:idx val="1"/>
              <c:layout>
                <c:manualLayout>
                  <c:x val="0.11112840248163651"/>
                  <c:y val="4.41717791411042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0,2</a:t>
                    </a:r>
                    <a:r>
                      <a:rPr lang="en-US" sz="2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DA-4EEA-95EA-682B266D281C}"/>
                </c:ext>
              </c:extLst>
            </c:dLbl>
            <c:dLbl>
              <c:idx val="2"/>
              <c:layout>
                <c:manualLayout>
                  <c:x val="0.10900816061484316"/>
                  <c:y val="0.149693058306362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DA-4EEA-95EA-682B266D281C}"/>
                </c:ext>
              </c:extLst>
            </c:dLbl>
            <c:dLbl>
              <c:idx val="3"/>
              <c:layout>
                <c:manualLayout>
                  <c:x val="2.7132709082373578E-2"/>
                  <c:y val="5.8895512294092074E-2"/>
                </c:manualLayout>
              </c:layout>
              <c:tx>
                <c:rich>
                  <a:bodyPr/>
                  <a:lstStyle/>
                  <a:p>
                    <a:r>
                      <a:rPr lang="en-US" sz="2100" dirty="0" smtClean="0"/>
                      <a:t>1,5%</a:t>
                    </a:r>
                    <a:endParaRPr lang="en-US" sz="2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DA-4EEA-95EA-682B266D281C}"/>
                </c:ext>
              </c:extLst>
            </c:dLbl>
            <c:dLbl>
              <c:idx val="4"/>
              <c:layout>
                <c:manualLayout>
                  <c:x val="-3.580213249825009E-4"/>
                  <c:y val="-7.8527607361963195E-2"/>
                </c:manualLayout>
              </c:layout>
              <c:tx>
                <c:rich>
                  <a:bodyPr/>
                  <a:lstStyle/>
                  <a:p>
                    <a:r>
                      <a:rPr lang="en-US" sz="2100" dirty="0" smtClean="0"/>
                      <a:t>25,4</a:t>
                    </a:r>
                    <a:r>
                      <a:rPr lang="en-US" sz="2100" b="1" i="0" u="none" strike="noStrike" baseline="0" dirty="0" smtClean="0">
                        <a:effectLst/>
                      </a:rPr>
                      <a:t>%</a:t>
                    </a:r>
                    <a:endParaRPr lang="en-US" sz="2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DA-4EEA-95EA-682B266D281C}"/>
                </c:ext>
              </c:extLst>
            </c:dLbl>
            <c:dLbl>
              <c:idx val="5"/>
              <c:layout>
                <c:manualLayout>
                  <c:x val="-6.823956442831218E-2"/>
                  <c:y val="-2.2085889570552148E-2"/>
                </c:manualLayout>
              </c:layout>
              <c:tx>
                <c:rich>
                  <a:bodyPr/>
                  <a:lstStyle/>
                  <a:p>
                    <a:r>
                      <a:rPr lang="en-US" sz="2100" dirty="0" smtClean="0"/>
                      <a:t>6,8</a:t>
                    </a:r>
                    <a:r>
                      <a:rPr lang="en-US" sz="2100" b="1" i="0" u="none" strike="noStrike" baseline="0" dirty="0" smtClean="0">
                        <a:effectLst/>
                      </a:rPr>
                      <a:t>%</a:t>
                    </a:r>
                    <a:endParaRPr lang="en-US" sz="2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DA-4EEA-95EA-682B266D281C}"/>
                </c:ext>
              </c:extLst>
            </c:dLbl>
            <c:dLbl>
              <c:idx val="6"/>
              <c:layout>
                <c:manualLayout>
                  <c:x val="6.3883847549909306E-2"/>
                  <c:y val="-1.7177914110429449E-2"/>
                </c:manualLayout>
              </c:layout>
              <c:tx>
                <c:rich>
                  <a:bodyPr/>
                  <a:lstStyle/>
                  <a:p>
                    <a:r>
                      <a:rPr lang="en-US" sz="2100" dirty="0" smtClean="0"/>
                      <a:t>0,6</a:t>
                    </a:r>
                    <a:r>
                      <a:rPr lang="en-US" sz="2100" b="1" i="0" u="none" strike="noStrike" baseline="0" dirty="0" smtClean="0">
                        <a:effectLst/>
                      </a:rPr>
                      <a:t>%</a:t>
                    </a:r>
                    <a:endParaRPr lang="en-US" sz="21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DA-4EEA-95EA-682B266D2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Податки на доходи, податки на прибуток, податки на збільшення ринкової вартості</c:v>
                </c:pt>
                <c:pt idx="1">
                  <c:v>Рентна плата та плата за використання інших природних ресурсів</c:v>
                </c:pt>
                <c:pt idx="2">
                  <c:v>Акцизний податок</c:v>
                </c:pt>
                <c:pt idx="3">
                  <c:v>Податок на нерухоме майно </c:v>
                </c:pt>
                <c:pt idx="4">
                  <c:v>Земельний податок</c:v>
                </c:pt>
                <c:pt idx="5">
                  <c:v>Єдиний податок</c:v>
                </c:pt>
                <c:pt idx="6">
                  <c:v>Неподаткові надходження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63.8</c:v>
                </c:pt>
                <c:pt idx="1">
                  <c:v>0.2</c:v>
                </c:pt>
                <c:pt idx="2">
                  <c:v>1.7</c:v>
                </c:pt>
                <c:pt idx="3">
                  <c:v>1.5</c:v>
                </c:pt>
                <c:pt idx="4">
                  <c:v>25.4</c:v>
                </c:pt>
                <c:pt idx="5">
                  <c:v>6.8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DA-4EEA-95EA-682B266D2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02901333303353"/>
          <c:y val="7.3619631901840491E-3"/>
          <c:w val="0.35697098666696653"/>
          <c:h val="0.9803680981595092"/>
        </c:manualLayout>
      </c:layout>
      <c:overlay val="0"/>
      <c:txPr>
        <a:bodyPr/>
        <a:lstStyle/>
        <a:p>
          <a:pPr>
            <a:defRPr sz="1400" b="1" i="0" baseline="0"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</c:spPr>
    </c:sideWall>
    <c:backWall>
      <c:thickness val="0"/>
      <c:sp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</c:spPr>
    </c:backWall>
    <c:plotArea>
      <c:layout>
        <c:manualLayout>
          <c:layoutTarget val="inner"/>
          <c:xMode val="edge"/>
          <c:yMode val="edge"/>
          <c:x val="0"/>
          <c:y val="8.4732221161772162E-3"/>
          <c:w val="0.96818379698939461"/>
          <c:h val="0.890028251857520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755629469456269E-2"/>
                  <c:y val="-3.8116164621194333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600" b="1" dirty="0" smtClean="0">
                        <a:latin typeface="Arial" pitchFamily="34" charset="0"/>
                        <a:cs typeface="Arial" pitchFamily="34" charset="0"/>
                      </a:rPr>
                      <a:t>80,5 </a:t>
                    </a:r>
                    <a:r>
                      <a:rPr lang="uk-UA" sz="1600" b="1" dirty="0" err="1" smtClean="0">
                        <a:latin typeface="Arial" pitchFamily="34" charset="0"/>
                        <a:cs typeface="Arial" pitchFamily="34" charset="0"/>
                      </a:rPr>
                      <a:t>млн.грн</a:t>
                    </a:r>
                    <a:endParaRPr lang="uk-UA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AB-4BFC-96C4-1CB5D7FC4A5D}"/>
                </c:ext>
              </c:extLst>
            </c:dLbl>
            <c:dLbl>
              <c:idx val="1"/>
              <c:layout>
                <c:manualLayout>
                  <c:x val="6.5078597067147331E-2"/>
                  <c:y val="-3.5733552624174561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600" b="1" dirty="0" smtClean="0">
                        <a:latin typeface="Arial" pitchFamily="34" charset="0"/>
                        <a:cs typeface="Arial" pitchFamily="34" charset="0"/>
                      </a:rPr>
                      <a:t>153,7 </a:t>
                    </a:r>
                    <a:r>
                      <a:rPr lang="uk-UA" sz="1600" b="1" dirty="0" err="1" smtClean="0">
                        <a:latin typeface="Arial" pitchFamily="34" charset="0"/>
                        <a:cs typeface="Arial" pitchFamily="34" charset="0"/>
                      </a:rPr>
                      <a:t>млн.грн</a:t>
                    </a:r>
                    <a:r>
                      <a:rPr lang="uk-UA" sz="1600" b="1" dirty="0" smtClean="0">
                        <a:latin typeface="Arial" pitchFamily="34" charset="0"/>
                        <a:cs typeface="Arial" pitchFamily="34" charset="0"/>
                      </a:rPr>
                      <a:t>.</a:t>
                    </a:r>
                    <a:endParaRPr lang="uk-UA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AB-4BFC-96C4-1CB5D7FC4A5D}"/>
                </c:ext>
              </c:extLst>
            </c:dLbl>
            <c:dLbl>
              <c:idx val="2"/>
              <c:layout>
                <c:manualLayout>
                  <c:x val="8.5325271710259831E-2"/>
                  <c:y val="-2.8586842099339652E-2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uk-UA" sz="1600" dirty="0" smtClean="0"/>
                      <a:t>187,3 </a:t>
                    </a:r>
                    <a:r>
                      <a:rPr lang="uk-UA" sz="1600" dirty="0" err="1" smtClean="0"/>
                      <a:t>млн.грн</a:t>
                    </a:r>
                    <a:r>
                      <a:rPr lang="uk-UA" sz="1600" dirty="0" smtClean="0"/>
                      <a:t>.</a:t>
                    </a:r>
                    <a:endParaRPr lang="uk-UA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AB-4BFC-96C4-1CB5D7FC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80.5</c:v>
                </c:pt>
                <c:pt idx="1">
                  <c:v>153.69999999999999</c:v>
                </c:pt>
                <c:pt idx="2">
                  <c:v>187.3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AB-4BFC-96C4-1CB5D7FC4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873344"/>
        <c:axId val="124879232"/>
        <c:axId val="0"/>
      </c:bar3DChart>
      <c:catAx>
        <c:axId val="12487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124879232"/>
        <c:crosses val="autoZero"/>
        <c:auto val="1"/>
        <c:lblAlgn val="ctr"/>
        <c:lblOffset val="100"/>
        <c:noMultiLvlLbl val="0"/>
      </c:catAx>
      <c:valAx>
        <c:axId val="12487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87334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t="100000" r="100000"/>
      </a:path>
    </a:gradFill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47627628635973E-2"/>
          <c:y val="4.4285063752276872E-2"/>
          <c:w val="0.62529613835583986"/>
          <c:h val="0.95571493624772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18-4EE7-87D7-2178E270FF3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18-4EE7-87D7-2178E270FF3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418-4EE7-87D7-2178E270FF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100" dirty="0" smtClean="0"/>
                      <a:t>63,85%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3719018256559"/>
                      <c:h val="0.132490892531876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18-4EE7-87D7-2178E270FF3B}"/>
                </c:ext>
              </c:extLst>
            </c:dLbl>
            <c:dLbl>
              <c:idx val="1"/>
              <c:layout>
                <c:manualLayout>
                  <c:x val="0.12602768709950429"/>
                  <c:y val="4.69593964688840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23,60%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18-4EE7-87D7-2178E270FF3B}"/>
                </c:ext>
              </c:extLst>
            </c:dLbl>
            <c:dLbl>
              <c:idx val="2"/>
              <c:layout>
                <c:manualLayout>
                  <c:x val="4.685044130093096E-2"/>
                  <c:y val="9.790528233151184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6,85%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18-4EE7-87D7-2178E270F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Податки на доходи, податки на прибуток, податки на збільшення ринкової вартості</c:v>
                </c:pt>
                <c:pt idx="1">
                  <c:v>Земельний податок з юридичних осіб</c:v>
                </c:pt>
                <c:pt idx="2">
                  <c:v>Єдиний податок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63.85</c:v>
                </c:pt>
                <c:pt idx="1">
                  <c:v>23.6</c:v>
                </c:pt>
                <c:pt idx="2">
                  <c:v>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18-4EE7-87D7-2178E270F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66788249333359995"/>
          <c:y val="2.1069446237253129E-2"/>
          <c:w val="0.32850089391000037"/>
          <c:h val="0.92031539090400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173670452087256E-3"/>
          <c:y val="1.5786079192276578E-2"/>
          <c:w val="0.68427661381990323"/>
          <c:h val="0.9627655295556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explosion val="15"/>
          <c:dPt>
            <c:idx val="0"/>
            <c:bubble3D val="0"/>
            <c:explosion val="23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2FE-4CF6-A3DF-E741678EFE65}"/>
              </c:ext>
            </c:extLst>
          </c:dPt>
          <c:dPt>
            <c:idx val="1"/>
            <c:bubble3D val="0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2FE-4CF6-A3DF-E741678EFE65}"/>
              </c:ext>
            </c:extLst>
          </c:dPt>
          <c:dPt>
            <c:idx val="2"/>
            <c:bubble3D val="0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2FE-4CF6-A3DF-E741678EFE65}"/>
              </c:ext>
            </c:extLst>
          </c:dPt>
          <c:dPt>
            <c:idx val="3"/>
            <c:bubble3D val="0"/>
            <c:explosion val="33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2FE-4CF6-A3DF-E741678EFE65}"/>
              </c:ext>
            </c:extLst>
          </c:dPt>
          <c:dPt>
            <c:idx val="4"/>
            <c:bubble3D val="0"/>
            <c:explosion val="31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2FE-4CF6-A3DF-E741678EFE65}"/>
              </c:ext>
            </c:extLst>
          </c:dPt>
          <c:dPt>
            <c:idx val="5"/>
            <c:bubble3D val="0"/>
            <c:explosion val="38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62FE-4CF6-A3DF-E741678EFE65}"/>
              </c:ext>
            </c:extLst>
          </c:dPt>
          <c:dPt>
            <c:idx val="6"/>
            <c:bubble3D val="0"/>
            <c:explosion val="26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62FE-4CF6-A3DF-E741678EFE65}"/>
              </c:ext>
            </c:extLst>
          </c:dPt>
          <c:dPt>
            <c:idx val="7"/>
            <c:bubble3D val="0"/>
            <c:explosion val="22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62FE-4CF6-A3DF-E741678EFE65}"/>
              </c:ext>
            </c:extLst>
          </c:dPt>
          <c:dPt>
            <c:idx val="8"/>
            <c:bubble3D val="0"/>
            <c:explosion val="33"/>
            <c:spPr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62FE-4CF6-A3DF-E741678EFE65}"/>
              </c:ext>
            </c:extLst>
          </c:dPt>
          <c:dPt>
            <c:idx val="9"/>
            <c:bubble3D val="0"/>
            <c:explosion val="21"/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62FE-4CF6-A3DF-E741678EFE65}"/>
              </c:ext>
            </c:extLst>
          </c:dPt>
          <c:dLbls>
            <c:dLbl>
              <c:idx val="0"/>
              <c:layout>
                <c:manualLayout>
                  <c:x val="2.0147599560920371E-2"/>
                  <c:y val="-4.7975966701291346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baseline="0">
                        <a:solidFill>
                          <a:schemeClr val="bg1"/>
                        </a:solidFill>
                        <a:latin typeface="Arial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13,1</a:t>
                    </a:r>
                    <a:r>
                      <a:rPr lang="en-US" sz="1800" b="1" i="0" u="none" strike="noStrike" baseline="0" dirty="0" smtClean="0">
                        <a:solidFill>
                          <a:schemeClr val="tx1"/>
                        </a:solidFill>
                        <a:effectLst/>
                      </a:rPr>
                      <a:t>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FE-4CF6-A3DF-E741678EFE65}"/>
                </c:ext>
              </c:extLst>
            </c:dLbl>
            <c:dLbl>
              <c:idx val="1"/>
              <c:layout>
                <c:manualLayout>
                  <c:x val="-0.13096013370466467"/>
                  <c:y val="-0.10696795642137939"/>
                </c:manualLayout>
              </c:layout>
              <c:tx>
                <c:rich>
                  <a:bodyPr/>
                  <a:lstStyle/>
                  <a:p>
                    <a:r>
                      <a:rPr lang="en-US" sz="1900" dirty="0" smtClean="0">
                        <a:solidFill>
                          <a:schemeClr val="bg1"/>
                        </a:solidFill>
                      </a:rPr>
                      <a:t>29,6 </a:t>
                    </a:r>
                    <a:r>
                      <a:rPr lang="en-US" sz="1900" b="1" i="0" u="none" strike="noStrike" baseline="0" dirty="0" smtClean="0">
                        <a:solidFill>
                          <a:schemeClr val="bg1"/>
                        </a:solidFill>
                        <a:effectLst/>
                      </a:rPr>
                      <a:t>%</a:t>
                    </a:r>
                    <a:endParaRPr lang="en-US" sz="19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E-4CF6-A3DF-E741678EFE65}"/>
                </c:ext>
              </c:extLst>
            </c:dLbl>
            <c:dLbl>
              <c:idx val="2"/>
              <c:layout>
                <c:manualLayout>
                  <c:x val="0.12952101135626176"/>
                  <c:y val="-1.1324964286797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E-4CF6-A3DF-E741678EFE65}"/>
                </c:ext>
              </c:extLst>
            </c:dLbl>
            <c:dLbl>
              <c:idx val="3"/>
              <c:layout>
                <c:manualLayout>
                  <c:x val="6.7638750374936704E-2"/>
                  <c:y val="2.7385405714723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E-4CF6-A3DF-E741678EFE65}"/>
                </c:ext>
              </c:extLst>
            </c:dLbl>
            <c:dLbl>
              <c:idx val="4"/>
              <c:layout>
                <c:manualLayout>
                  <c:x val="1.5830345832431994E-2"/>
                  <c:y val="7.90675715218618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FE-4CF6-A3DF-E741678EFE65}"/>
                </c:ext>
              </c:extLst>
            </c:dLbl>
            <c:dLbl>
              <c:idx val="5"/>
              <c:layout>
                <c:manualLayout>
                  <c:x val="-4.8930159845698887E-2"/>
                  <c:y val="4.07692293973608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0,7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FE-4CF6-A3DF-E741678EFE65}"/>
                </c:ext>
              </c:extLst>
            </c:dLbl>
            <c:dLbl>
              <c:idx val="6"/>
              <c:layout>
                <c:manualLayout>
                  <c:x val="-6.9077872723339609E-2"/>
                  <c:y val="-9.05982875496908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7,8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FE-4CF6-A3DF-E741678EFE65}"/>
                </c:ext>
              </c:extLst>
            </c:dLbl>
            <c:dLbl>
              <c:idx val="7"/>
              <c:layout>
                <c:manualLayout>
                  <c:x val="6.6199628026533786E-2"/>
                  <c:y val="-0.10418803068214447"/>
                </c:manualLayout>
              </c:layout>
              <c:tx>
                <c:rich>
                  <a:bodyPr/>
                  <a:lstStyle/>
                  <a:p>
                    <a:r>
                      <a:rPr lang="en-US" sz="1900" dirty="0" smtClean="0">
                        <a:solidFill>
                          <a:schemeClr val="bg1"/>
                        </a:solidFill>
                      </a:rPr>
                      <a:t>22,7 %</a:t>
                    </a:r>
                    <a:endParaRPr lang="en-US" sz="190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FE-4CF6-A3DF-E741678EFE65}"/>
                </c:ext>
              </c:extLst>
            </c:dLbl>
            <c:dLbl>
              <c:idx val="8"/>
              <c:layout>
                <c:manualLayout>
                  <c:x val="3.0949062661086799E-3"/>
                  <c:y val="-6.5615057626030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FE-4CF6-A3DF-E741678EFE65}"/>
                </c:ext>
              </c:extLst>
            </c:dLbl>
            <c:dLbl>
              <c:idx val="9"/>
              <c:layout>
                <c:manualLayout>
                  <c:x val="-7.1957250587348894E-3"/>
                  <c:y val="-9.48879006940275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15,8</a:t>
                    </a:r>
                    <a:r>
                      <a:rPr lang="en-US" sz="18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FE-4CF6-A3DF-E741678EFE6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latin typeface="Arial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Орган місцевого самоврядування</c:v>
                </c:pt>
                <c:pt idx="1">
                  <c:v>Освіта</c:v>
                </c:pt>
                <c:pt idx="2">
                  <c:v>Охорона здоров`я</c:v>
                </c:pt>
                <c:pt idx="3">
                  <c:v>Соціальний захист та соціальне забезпечення</c:v>
                </c:pt>
                <c:pt idx="4">
                  <c:v>Культура i мистецтво</c:v>
                </c:pt>
                <c:pt idx="5">
                  <c:v>Фiзична культура i спорт</c:v>
                </c:pt>
                <c:pt idx="6">
                  <c:v>Житлово-комунальне господарство</c:v>
                </c:pt>
                <c:pt idx="7">
                  <c:v>Економічна діяльність</c:v>
                </c:pt>
                <c:pt idx="8">
                  <c:v>Інша діяльність</c:v>
                </c:pt>
                <c:pt idx="9">
                  <c:v>Міжбюджетні трансферти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13.1</c:v>
                </c:pt>
                <c:pt idx="1">
                  <c:v>29.6</c:v>
                </c:pt>
                <c:pt idx="2">
                  <c:v>5.6</c:v>
                </c:pt>
                <c:pt idx="3">
                  <c:v>1.9</c:v>
                </c:pt>
                <c:pt idx="4">
                  <c:v>2.5</c:v>
                </c:pt>
                <c:pt idx="5">
                  <c:v>0.7</c:v>
                </c:pt>
                <c:pt idx="6">
                  <c:v>7.8</c:v>
                </c:pt>
                <c:pt idx="7">
                  <c:v>22.7</c:v>
                </c:pt>
                <c:pt idx="8">
                  <c:v>0.3</c:v>
                </c:pt>
                <c:pt idx="9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2FE-4CF6-A3DF-E741678EF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0586344904594689"/>
          <c:y val="3.4161632505092715E-2"/>
          <c:w val="0.28550181686363568"/>
          <c:h val="0.93836865413738002"/>
        </c:manualLayout>
      </c:layout>
      <c:overlay val="0"/>
      <c:spPr>
        <a:noFill/>
        <a:effectLst/>
      </c:spPr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8900000" scaled="1"/>
      <a:tileRect/>
    </a:gradFill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solidFill>
          <a:schemeClr val="bg2">
            <a:lumMod val="90000"/>
          </a:schemeClr>
        </a:solidFill>
      </c:spPr>
    </c:sideWall>
    <c:backWall>
      <c:thickness val="0"/>
      <c:spPr>
        <a:solidFill>
          <a:schemeClr val="bg2">
            <a:lumMod val="90000"/>
          </a:schemeClr>
        </a:solidFill>
      </c:spPr>
    </c:backWall>
    <c:plotArea>
      <c:layout>
        <c:manualLayout>
          <c:layoutTarget val="inner"/>
          <c:xMode val="edge"/>
          <c:yMode val="edge"/>
          <c:x val="1.5645663026688791E-2"/>
          <c:y val="6.8263788479007541E-3"/>
          <c:w val="0.96870867394662241"/>
          <c:h val="0.917939401106195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828705412660267E-2"/>
                  <c:y val="-3.521551469283983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dirty="0" smtClean="0">
                        <a:latin typeface="Arial" pitchFamily="34" charset="0"/>
                        <a:cs typeface="Arial" pitchFamily="34" charset="0"/>
                      </a:rPr>
                      <a:t>126,5 </a:t>
                    </a:r>
                    <a:r>
                      <a:rPr lang="uk-UA" sz="1800" b="1" dirty="0" err="1" smtClean="0">
                        <a:latin typeface="Arial" pitchFamily="34" charset="0"/>
                        <a:cs typeface="Arial" pitchFamily="34" charset="0"/>
                      </a:rPr>
                      <a:t>млн.грн</a:t>
                    </a:r>
                    <a:r>
                      <a:rPr lang="uk-UA" sz="1800" b="1" dirty="0" smtClean="0">
                        <a:latin typeface="Arial" pitchFamily="34" charset="0"/>
                        <a:cs typeface="Arial" pitchFamily="34" charset="0"/>
                      </a:rPr>
                      <a:t>.</a:t>
                    </a:r>
                    <a:endParaRPr lang="uk-UA" sz="16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F-4A9B-9C18-F6E1088AA8D2}"/>
                </c:ext>
              </c:extLst>
            </c:dLbl>
            <c:dLbl>
              <c:idx val="1"/>
              <c:layout>
                <c:manualLayout>
                  <c:x val="7.3961316126165189E-2"/>
                  <c:y val="-3.0973842964619292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dirty="0" smtClean="0">
                        <a:latin typeface="Arial" pitchFamily="34" charset="0"/>
                        <a:cs typeface="Arial" pitchFamily="34" charset="0"/>
                      </a:rPr>
                      <a:t>194,2 </a:t>
                    </a:r>
                    <a:r>
                      <a:rPr lang="uk-UA" sz="1800" b="1" dirty="0" err="1" smtClean="0">
                        <a:latin typeface="Arial" pitchFamily="34" charset="0"/>
                        <a:cs typeface="Arial" pitchFamily="34" charset="0"/>
                      </a:rPr>
                      <a:t>млн.грн</a:t>
                    </a:r>
                    <a:r>
                      <a:rPr lang="uk-UA" sz="1800" b="1" dirty="0" smtClean="0">
                        <a:latin typeface="Arial" pitchFamily="34" charset="0"/>
                        <a:cs typeface="Arial" pitchFamily="34" charset="0"/>
                      </a:rPr>
                      <a:t>.</a:t>
                    </a:r>
                    <a:endParaRPr lang="uk-UA" sz="16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F-4A9B-9C18-F6E1088AA8D2}"/>
                </c:ext>
              </c:extLst>
            </c:dLbl>
            <c:dLbl>
              <c:idx val="2"/>
              <c:layout>
                <c:manualLayout>
                  <c:x val="6.9729595457135585E-2"/>
                  <c:y val="-2.1872004500751618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dirty="0" smtClean="0">
                        <a:latin typeface="Arial" pitchFamily="34" charset="0"/>
                        <a:cs typeface="Arial" pitchFamily="34" charset="0"/>
                      </a:rPr>
                      <a:t>245,2 </a:t>
                    </a:r>
                    <a:r>
                      <a:rPr lang="uk-UA" sz="1800" b="1" dirty="0" err="1" smtClean="0">
                        <a:latin typeface="Arial" pitchFamily="34" charset="0"/>
                        <a:cs typeface="Arial" pitchFamily="34" charset="0"/>
                      </a:rPr>
                      <a:t>млн.грн</a:t>
                    </a:r>
                    <a:r>
                      <a:rPr lang="uk-UA" sz="1800" b="1" dirty="0" smtClean="0">
                        <a:latin typeface="Arial" pitchFamily="34" charset="0"/>
                        <a:cs typeface="Arial" pitchFamily="34" charset="0"/>
                      </a:rPr>
                      <a:t>.</a:t>
                    </a:r>
                    <a:endParaRPr lang="uk-UA" sz="17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F-4A9B-9C18-F6E1088AA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рік</c:v>
                </c:pt>
                <c:pt idx="1">
                  <c:v>2022 рік</c:v>
                </c:pt>
                <c:pt idx="2">
                  <c:v>2023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126.5</c:v>
                </c:pt>
                <c:pt idx="1">
                  <c:v>194.2</c:v>
                </c:pt>
                <c:pt idx="2">
                  <c:v>245.2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3F-4A9B-9C18-F6E1088A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325312"/>
        <c:axId val="125326848"/>
        <c:axId val="0"/>
      </c:bar3DChart>
      <c:catAx>
        <c:axId val="12532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uk-UA"/>
          </a:p>
        </c:txPr>
        <c:crossAx val="125326848"/>
        <c:crosses val="autoZero"/>
        <c:auto val="1"/>
        <c:lblAlgn val="ctr"/>
        <c:lblOffset val="100"/>
        <c:noMultiLvlLbl val="0"/>
      </c:catAx>
      <c:valAx>
        <c:axId val="125326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325312"/>
        <c:crosses val="autoZero"/>
        <c:crossBetween val="between"/>
      </c:valAx>
      <c:spPr>
        <a:solidFill>
          <a:srgbClr val="EEECE1">
            <a:lumMod val="90000"/>
          </a:srgb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3B4D4-36A3-4710-BCDC-E078BF848C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8999F-AB4C-46E1-BE29-BCBF4CDCBCF9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Городок 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3E528-8068-4BCD-B5DA-1E9711226D9A}" type="parTrans" cxnId="{958E728F-E1B6-4F01-B1B3-12749B14C8A9}">
      <dgm:prSet/>
      <dgm:spPr/>
      <dgm:t>
        <a:bodyPr/>
        <a:lstStyle/>
        <a:p>
          <a:endParaRPr lang="ru-RU"/>
        </a:p>
      </dgm:t>
    </dgm:pt>
    <dgm:pt modelId="{FAF1A48D-BA65-45A5-BE0F-EDAC38B01A94}" type="sibTrans" cxnId="{958E728F-E1B6-4F01-B1B3-12749B14C8A9}">
      <dgm:prSet/>
      <dgm:spPr/>
      <dgm:t>
        <a:bodyPr/>
        <a:lstStyle/>
        <a:p>
          <a:endParaRPr lang="ru-RU"/>
        </a:p>
      </dgm:t>
    </dgm:pt>
    <dgm:pt modelId="{E4ADAE9C-43CE-4B2E-A4DE-EEBB8D16D35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uk-UA" sz="1300" b="1" dirty="0" smtClean="0">
              <a:latin typeface="Arial" panose="020B0604020202020204" pitchFamily="34" charset="0"/>
              <a:cs typeface="Arial" panose="020B0604020202020204" pitchFamily="34" charset="0"/>
            </a:rPr>
            <a:t>Барона </a:t>
          </a:r>
          <a:r>
            <a:rPr lang="uk-UA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Штейнгеля</a:t>
          </a:r>
          <a:r>
            <a:rPr lang="uk-UA" sz="1300" b="1" dirty="0" smtClean="0">
              <a:latin typeface="Arial" panose="020B0604020202020204" pitchFamily="34" charset="0"/>
              <a:cs typeface="Arial" panose="020B0604020202020204" pitchFamily="34" charset="0"/>
            </a:rPr>
            <a:t>, Незалежності, </a:t>
          </a:r>
          <a:r>
            <a:rPr lang="uk-UA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Захаржевського</a:t>
          </a:r>
          <a:r>
            <a:rPr lang="uk-UA" sz="1300" b="1" dirty="0" smtClean="0">
              <a:latin typeface="Arial" panose="020B0604020202020204" pitchFamily="34" charset="0"/>
              <a:cs typeface="Arial" panose="020B0604020202020204" pitchFamily="34" charset="0"/>
            </a:rPr>
            <a:t>, Єдності, Лісова, Вишнева, Б. Хмельницького, Польова, </a:t>
          </a:r>
          <a:r>
            <a:rPr lang="uk-UA" sz="13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Бегенська</a:t>
          </a:r>
          <a:endParaRPr lang="uk-UA" sz="13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DD67F-3A24-49B0-9191-151E55A22F11}" type="parTrans" cxnId="{57A6636B-8FD6-4A32-84BA-7BEC2C505D75}">
      <dgm:prSet/>
      <dgm:spPr/>
      <dgm:t>
        <a:bodyPr/>
        <a:lstStyle/>
        <a:p>
          <a:endParaRPr lang="ru-RU"/>
        </a:p>
      </dgm:t>
    </dgm:pt>
    <dgm:pt modelId="{442D5D19-87B3-4BAF-8904-EE2BC0B8474E}" type="sibTrans" cxnId="{57A6636B-8FD6-4A32-84BA-7BEC2C505D75}">
      <dgm:prSet/>
      <dgm:spPr/>
      <dgm:t>
        <a:bodyPr/>
        <a:lstStyle/>
        <a:p>
          <a:endParaRPr lang="ru-RU"/>
        </a:p>
      </dgm:t>
    </dgm:pt>
    <dgm:pt modelId="{27A98DC9-99E3-48B3-BFD3-EF4A82FB9016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Ставки</a:t>
          </a:r>
          <a:endParaRPr lang="uk-UA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36C99-F983-4330-B400-6E65DB7D5ED6}" type="parTrans" cxnId="{829063CC-2B19-4D9C-96CA-745354C3C840}">
      <dgm:prSet/>
      <dgm:spPr/>
      <dgm:t>
        <a:bodyPr/>
        <a:lstStyle/>
        <a:p>
          <a:endParaRPr lang="ru-RU"/>
        </a:p>
      </dgm:t>
    </dgm:pt>
    <dgm:pt modelId="{259A6B3E-38D2-4052-B4BF-893D39260A25}" type="sibTrans" cxnId="{829063CC-2B19-4D9C-96CA-745354C3C840}">
      <dgm:prSet/>
      <dgm:spPr/>
      <dgm:t>
        <a:bodyPr/>
        <a:lstStyle/>
        <a:p>
          <a:endParaRPr lang="ru-RU"/>
        </a:p>
      </dgm:t>
    </dgm:pt>
    <dgm:pt modelId="{2644C491-A4DE-4A0F-8DB0-2C51C630C8C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Шевченка, Свято-Михайлівська, Л.Українки, Вишнева, Сонячна, Джерельна, </a:t>
          </a:r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Понебельська</a:t>
          </a: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 Б.Хмельницького</a:t>
          </a:r>
          <a:endParaRPr lang="uk-UA" sz="900" dirty="0"/>
        </a:p>
      </dgm:t>
    </dgm:pt>
    <dgm:pt modelId="{C58AB03F-6B63-49AF-9A49-93433C6ECBB2}" type="parTrans" cxnId="{85DA47D2-6579-41B7-BF2E-D14FE40A9B96}">
      <dgm:prSet/>
      <dgm:spPr/>
      <dgm:t>
        <a:bodyPr/>
        <a:lstStyle/>
        <a:p>
          <a:endParaRPr lang="ru-RU"/>
        </a:p>
      </dgm:t>
    </dgm:pt>
    <dgm:pt modelId="{0B0ABC1C-B9D9-400B-84B8-D7FA3D202C07}" type="sibTrans" cxnId="{85DA47D2-6579-41B7-BF2E-D14FE40A9B96}">
      <dgm:prSet/>
      <dgm:spPr/>
      <dgm:t>
        <a:bodyPr/>
        <a:lstStyle/>
        <a:p>
          <a:endParaRPr lang="ru-RU"/>
        </a:p>
      </dgm:t>
    </dgm:pt>
    <dgm:pt modelId="{482E1EEE-E637-400F-B618-326FD05AF4C4}">
      <dgm:prSet custT="1"/>
      <dgm:spPr>
        <a:solidFill>
          <a:srgbClr val="7030A0"/>
        </a:solidFill>
      </dgm:spPr>
      <dgm:t>
        <a:bodyPr/>
        <a:lstStyle/>
        <a:p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Обарів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DCD95-CAC2-45D9-BC81-599ACF4E3DCE}" type="parTrans" cxnId="{D4E2F4EA-061C-46B4-AB4D-07CBBF6DAFD0}">
      <dgm:prSet/>
      <dgm:spPr/>
      <dgm:t>
        <a:bodyPr/>
        <a:lstStyle/>
        <a:p>
          <a:endParaRPr lang="ru-RU"/>
        </a:p>
      </dgm:t>
    </dgm:pt>
    <dgm:pt modelId="{5797D148-F461-4430-8627-D878E8643C30}" type="sibTrans" cxnId="{D4E2F4EA-061C-46B4-AB4D-07CBBF6DAFD0}">
      <dgm:prSet/>
      <dgm:spPr/>
      <dgm:t>
        <a:bodyPr/>
        <a:lstStyle/>
        <a:p>
          <a:endParaRPr lang="ru-RU"/>
        </a:p>
      </dgm:t>
    </dgm:pt>
    <dgm:pt modelId="{47DD48E2-FD2E-44AB-B222-B97A7A4478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Сагайдачного, Грушевського, </a:t>
          </a:r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Тайкурівська</a:t>
          </a: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 Гарна, Л.Українки, Набережна, Тополева, Паркова, Миколаївська, Набережна С.Бандери, Шкільна, Озерна, І.Франка, Ювілейна, Провулок сьомий, Дружби, </a:t>
          </a:r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Насікайла</a:t>
          </a: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 Привітна, Польова, Коротка, Хіміків, Вишнева, </a:t>
          </a:r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Тайкурівська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207A50-EB28-47B7-9782-8EAC5BCD27D7}" type="parTrans" cxnId="{7F61F195-A398-4B8E-BB9B-DA330C3E9BC6}">
      <dgm:prSet/>
      <dgm:spPr/>
      <dgm:t>
        <a:bodyPr/>
        <a:lstStyle/>
        <a:p>
          <a:endParaRPr lang="ru-RU"/>
        </a:p>
      </dgm:t>
    </dgm:pt>
    <dgm:pt modelId="{934848C2-FE82-4F65-BFC7-A64CA19A0C55}" type="sibTrans" cxnId="{7F61F195-A398-4B8E-BB9B-DA330C3E9BC6}">
      <dgm:prSet/>
      <dgm:spPr/>
      <dgm:t>
        <a:bodyPr/>
        <a:lstStyle/>
        <a:p>
          <a:endParaRPr lang="ru-RU"/>
        </a:p>
      </dgm:t>
    </dgm:pt>
    <dgm:pt modelId="{3FE265BE-5CB9-4FD8-8A6C-2D240F18349E}">
      <dgm:prSet custT="1"/>
      <dgm:spPr>
        <a:solidFill>
          <a:srgbClr val="7030A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Рогачів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2440F-33AB-4ADD-97E3-3C2DA8B20C9A}" type="parTrans" cxnId="{06D0999D-4DCB-47F7-A05A-1CB7079E14D0}">
      <dgm:prSet/>
      <dgm:spPr/>
      <dgm:t>
        <a:bodyPr/>
        <a:lstStyle/>
        <a:p>
          <a:endParaRPr lang="ru-RU"/>
        </a:p>
      </dgm:t>
    </dgm:pt>
    <dgm:pt modelId="{138252EB-5210-4746-8E69-8A241046D452}" type="sibTrans" cxnId="{06D0999D-4DCB-47F7-A05A-1CB7079E14D0}">
      <dgm:prSet/>
      <dgm:spPr/>
      <dgm:t>
        <a:bodyPr/>
        <a:lstStyle/>
        <a:p>
          <a:endParaRPr lang="ru-RU"/>
        </a:p>
      </dgm:t>
    </dgm:pt>
    <dgm:pt modelId="{A6D1231D-6650-407B-830F-986E0E216F81}">
      <dgm:prSet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Карпилівка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38CB8-48C9-4EBF-9737-3C79D05DE248}" type="parTrans" cxnId="{7D81FF66-ABFC-4294-9D6F-88ACB51D625C}">
      <dgm:prSet/>
      <dgm:spPr/>
      <dgm:t>
        <a:bodyPr/>
        <a:lstStyle/>
        <a:p>
          <a:endParaRPr lang="ru-RU"/>
        </a:p>
      </dgm:t>
    </dgm:pt>
    <dgm:pt modelId="{89C60903-1FB4-42F4-ACB6-F85097B06167}" type="sibTrans" cxnId="{7D81FF66-ABFC-4294-9D6F-88ACB51D625C}">
      <dgm:prSet/>
      <dgm:spPr/>
      <dgm:t>
        <a:bodyPr/>
        <a:lstStyle/>
        <a:p>
          <a:endParaRPr lang="ru-RU"/>
        </a:p>
      </dgm:t>
    </dgm:pt>
    <dgm:pt modelId="{3B141A29-439B-4723-86E7-1BD37AF9002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/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Польова, Шевченка, Вербова, Центральна, Благовісна, Мирна, Сонячна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39523-4CB1-4153-B1E2-BAA7EEF31511}" type="parTrans" cxnId="{AE7698C7-64F1-4197-83FB-2DE41BF901D3}">
      <dgm:prSet/>
      <dgm:spPr/>
      <dgm:t>
        <a:bodyPr/>
        <a:lstStyle/>
        <a:p>
          <a:endParaRPr lang="ru-RU"/>
        </a:p>
      </dgm:t>
    </dgm:pt>
    <dgm:pt modelId="{EF39B32F-ABAA-4755-A894-B078A44EA8AF}" type="sibTrans" cxnId="{AE7698C7-64F1-4197-83FB-2DE41BF901D3}">
      <dgm:prSet/>
      <dgm:spPr/>
      <dgm:t>
        <a:bodyPr/>
        <a:lstStyle/>
        <a:p>
          <a:endParaRPr lang="ru-RU"/>
        </a:p>
      </dgm:t>
    </dgm:pt>
    <dgm:pt modelId="{22D9B097-CECD-40E4-8CB6-21C21828FC1A}">
      <dgm:prSet custT="1"/>
      <dgm:spPr>
        <a:solidFill>
          <a:srgbClr val="7030A0"/>
        </a:solidFill>
      </dgm:spPr>
      <dgm:t>
        <a:bodyPr/>
        <a:lstStyle/>
        <a:p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Бронники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17608-F667-41A8-8C6D-F729C1B7737B}" type="parTrans" cxnId="{D4CF8D03-9D8A-4BEF-9771-A7C9F7A56821}">
      <dgm:prSet/>
      <dgm:spPr/>
      <dgm:t>
        <a:bodyPr/>
        <a:lstStyle/>
        <a:p>
          <a:endParaRPr lang="ru-RU"/>
        </a:p>
      </dgm:t>
    </dgm:pt>
    <dgm:pt modelId="{3C24BD32-CD85-4D61-9619-9B558D5870A1}" type="sibTrans" cxnId="{D4CF8D03-9D8A-4BEF-9771-A7C9F7A56821}">
      <dgm:prSet/>
      <dgm:spPr/>
      <dgm:t>
        <a:bodyPr/>
        <a:lstStyle/>
        <a:p>
          <a:endParaRPr lang="ru-RU"/>
        </a:p>
      </dgm:t>
    </dgm:pt>
    <dgm:pt modelId="{BA0F95C0-FF09-485F-9E2A-A549C38A596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Л.Українки, Нова,Тиха, Б.Хмельницького, </a:t>
          </a:r>
          <a:endParaRPr lang="ru-RU" sz="900" dirty="0"/>
        </a:p>
      </dgm:t>
    </dgm:pt>
    <dgm:pt modelId="{A2315E76-312C-4B51-9523-D963D196264D}" type="parTrans" cxnId="{3AEF4284-32BD-42B6-98A6-5CC477A58345}">
      <dgm:prSet/>
      <dgm:spPr/>
      <dgm:t>
        <a:bodyPr/>
        <a:lstStyle/>
        <a:p>
          <a:endParaRPr lang="ru-RU"/>
        </a:p>
      </dgm:t>
    </dgm:pt>
    <dgm:pt modelId="{D98714DD-9628-40CC-A6C8-E8AA439386FD}" type="sibTrans" cxnId="{3AEF4284-32BD-42B6-98A6-5CC477A58345}">
      <dgm:prSet/>
      <dgm:spPr/>
      <dgm:t>
        <a:bodyPr/>
        <a:lstStyle/>
        <a:p>
          <a:endParaRPr lang="ru-RU"/>
        </a:p>
      </dgm:t>
    </dgm:pt>
    <dgm:pt modelId="{B53241AF-5012-4E50-A33B-5BEEEDA12FD1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Вишнева, </a:t>
          </a: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Миру, Залізнична</a:t>
          </a:r>
          <a:endParaRPr lang="uk-UA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370CC-DBED-4A1F-AD8C-58693C363402}" type="parTrans" cxnId="{6D25CAA4-2D7D-4534-8C1C-D80B1345BB4F}">
      <dgm:prSet/>
      <dgm:spPr/>
      <dgm:t>
        <a:bodyPr/>
        <a:lstStyle/>
        <a:p>
          <a:endParaRPr lang="ru-RU"/>
        </a:p>
      </dgm:t>
    </dgm:pt>
    <dgm:pt modelId="{EBE3C069-E05F-484C-9394-7D8EC0A77C61}" type="sibTrans" cxnId="{6D25CAA4-2D7D-4534-8C1C-D80B1345BB4F}">
      <dgm:prSet/>
      <dgm:spPr/>
      <dgm:t>
        <a:bodyPr/>
        <a:lstStyle/>
        <a:p>
          <a:endParaRPr lang="ru-RU"/>
        </a:p>
      </dgm:t>
    </dgm:pt>
    <dgm:pt modelId="{0A8CAFFB-FF2B-4048-AF09-E6AC9A04CCDF}">
      <dgm:prSet custT="1"/>
      <dgm:spPr>
        <a:solidFill>
          <a:srgbClr val="7030A0"/>
        </a:solidFill>
      </dgm:spPr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uk-UA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Понебель</a:t>
          </a:r>
          <a:r>
            <a:rPr lang="uk-U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ECFAE-DF41-45B5-88DC-0E14ADE1A4EF}" type="parTrans" cxnId="{E06E80CA-E51D-4427-B164-42C8B2B6D401}">
      <dgm:prSet/>
      <dgm:spPr/>
      <dgm:t>
        <a:bodyPr/>
        <a:lstStyle/>
        <a:p>
          <a:endParaRPr lang="uk-UA"/>
        </a:p>
      </dgm:t>
    </dgm:pt>
    <dgm:pt modelId="{1ECD4BEA-01C2-4A7D-9DD0-28D41DA1C15C}" type="sibTrans" cxnId="{E06E80CA-E51D-4427-B164-42C8B2B6D401}">
      <dgm:prSet/>
      <dgm:spPr/>
      <dgm:t>
        <a:bodyPr/>
        <a:lstStyle/>
        <a:p>
          <a:endParaRPr lang="uk-UA"/>
        </a:p>
      </dgm:t>
    </dgm:pt>
    <dgm:pt modelId="{CA2904BA-D015-4C1D-B246-4CA1E52346B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 sz="1400" b="1" dirty="0" smtClean="0">
              <a:latin typeface="Arial" pitchFamily="34" charset="0"/>
              <a:cs typeface="Arial" pitchFamily="34" charset="0"/>
            </a:rPr>
            <a:t>Л.Українки, Центральна</a:t>
          </a:r>
          <a:endParaRPr lang="uk-UA" sz="1400" b="1" dirty="0">
            <a:latin typeface="Arial" pitchFamily="34" charset="0"/>
            <a:cs typeface="Arial" pitchFamily="34" charset="0"/>
          </a:endParaRPr>
        </a:p>
      </dgm:t>
    </dgm:pt>
    <dgm:pt modelId="{1B89E043-68EF-4280-B861-B92EA218B6CD}" type="parTrans" cxnId="{D5677824-EF93-45BC-AF6D-D040C465C0FA}">
      <dgm:prSet/>
      <dgm:spPr/>
      <dgm:t>
        <a:bodyPr/>
        <a:lstStyle/>
        <a:p>
          <a:endParaRPr lang="uk-UA"/>
        </a:p>
      </dgm:t>
    </dgm:pt>
    <dgm:pt modelId="{C664A2AB-E72B-4757-8504-55FF1A2DE351}" type="sibTrans" cxnId="{D5677824-EF93-45BC-AF6D-D040C465C0FA}">
      <dgm:prSet/>
      <dgm:spPr/>
      <dgm:t>
        <a:bodyPr/>
        <a:lstStyle/>
        <a:p>
          <a:endParaRPr lang="uk-UA"/>
        </a:p>
      </dgm:t>
    </dgm:pt>
    <dgm:pt modelId="{82475D64-0278-4BF9-BB23-74728C2CF6EB}">
      <dgm:prSet custT="1"/>
      <dgm:spPr>
        <a:solidFill>
          <a:srgbClr val="7030A0"/>
        </a:solidFill>
      </dgm:spPr>
      <dgm:t>
        <a:bodyPr/>
        <a:lstStyle/>
        <a:p>
          <a:pPr marR="0" rtl="0" eaLnBrk="1" fontAlgn="auto" latinLnBrk="0" hangingPunct="1">
            <a:buClrTx/>
            <a:buSzTx/>
            <a:buFontTx/>
            <a:tabLst/>
            <a:defRPr/>
          </a:pPr>
          <a:r>
            <a:rPr lang="uk-UA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Б.Хутори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B7466-5091-4711-91C2-5EB19405C682}" type="parTrans" cxnId="{723AC203-288C-45A0-85AB-0BD65FA64899}">
      <dgm:prSet/>
      <dgm:spPr/>
      <dgm:t>
        <a:bodyPr/>
        <a:lstStyle/>
        <a:p>
          <a:endParaRPr lang="uk-UA"/>
        </a:p>
      </dgm:t>
    </dgm:pt>
    <dgm:pt modelId="{6E8DB8DF-6BEC-4187-A0B5-6F7C924899E2}" type="sibTrans" cxnId="{723AC203-288C-45A0-85AB-0BD65FA64899}">
      <dgm:prSet/>
      <dgm:spPr/>
      <dgm:t>
        <a:bodyPr/>
        <a:lstStyle/>
        <a:p>
          <a:endParaRPr lang="uk-UA"/>
        </a:p>
      </dgm:t>
    </dgm:pt>
    <dgm:pt modelId="{10DE5AAF-1654-4639-998A-00AE0F4F6DB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Arial" pitchFamily="34" charset="0"/>
              <a:cs typeface="Arial" pitchFamily="34" charset="0"/>
            </a:rPr>
            <a:t>Івана Франка, Монастирська</a:t>
          </a:r>
          <a:endParaRPr lang="uk-UA" sz="1400" b="1" dirty="0">
            <a:latin typeface="Arial" pitchFamily="34" charset="0"/>
            <a:cs typeface="Arial" pitchFamily="34" charset="0"/>
          </a:endParaRPr>
        </a:p>
      </dgm:t>
    </dgm:pt>
    <dgm:pt modelId="{79224697-EFD5-41DE-821D-1BEE851A5B9E}" type="parTrans" cxnId="{82BF93FE-1AC7-432E-9DEE-7F28EBE0BFE2}">
      <dgm:prSet/>
      <dgm:spPr/>
      <dgm:t>
        <a:bodyPr/>
        <a:lstStyle/>
        <a:p>
          <a:endParaRPr lang="uk-UA"/>
        </a:p>
      </dgm:t>
    </dgm:pt>
    <dgm:pt modelId="{1CFEF318-BDB6-44C0-8FD0-A10447E81AB6}" type="sibTrans" cxnId="{82BF93FE-1AC7-432E-9DEE-7F28EBE0BFE2}">
      <dgm:prSet/>
      <dgm:spPr/>
      <dgm:t>
        <a:bodyPr/>
        <a:lstStyle/>
        <a:p>
          <a:endParaRPr lang="uk-UA"/>
        </a:p>
      </dgm:t>
    </dgm:pt>
    <dgm:pt modelId="{2654E694-30A2-4684-A8E3-B9F0349A3402}" type="pres">
      <dgm:prSet presAssocID="{BF03B4D4-36A3-4710-BCDC-E078BF848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96CE2CA-D26D-41CB-B71C-DE9814474B97}" type="pres">
      <dgm:prSet presAssocID="{5398999F-AB4C-46E1-BE29-BCBF4CDCBCF9}" presName="linNode" presStyleCnt="0"/>
      <dgm:spPr/>
    </dgm:pt>
    <dgm:pt modelId="{8BF58DF0-0F8A-461E-B15E-22C138985A1F}" type="pres">
      <dgm:prSet presAssocID="{5398999F-AB4C-46E1-BE29-BCBF4CDCBCF9}" presName="parentText" presStyleLbl="node1" presStyleIdx="0" presStyleCnt="8" custScaleX="38803" custScaleY="15211" custLinFactNeighborX="-1" custLinFactNeighborY="-3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A630FB-8814-4E45-A1D0-6ACF069DBDF6}" type="pres">
      <dgm:prSet presAssocID="{5398999F-AB4C-46E1-BE29-BCBF4CDCBCF9}" presName="descendantText" presStyleLbl="alignAccFollowNode1" presStyleIdx="0" presStyleCnt="8" custScaleX="118447" custScaleY="272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3AF9B2-D65F-4018-A156-1112F11C257F}" type="pres">
      <dgm:prSet presAssocID="{FAF1A48D-BA65-45A5-BE0F-EDAC38B01A94}" presName="sp" presStyleCnt="0"/>
      <dgm:spPr/>
    </dgm:pt>
    <dgm:pt modelId="{AB559D9D-0B9D-4F8D-BB8C-D70DCDB2772A}" type="pres">
      <dgm:prSet presAssocID="{482E1EEE-E637-400F-B618-326FD05AF4C4}" presName="linNode" presStyleCnt="0"/>
      <dgm:spPr/>
    </dgm:pt>
    <dgm:pt modelId="{965C9233-0C2E-4504-AAB6-4A83CE18F785}" type="pres">
      <dgm:prSet presAssocID="{482E1EEE-E637-400F-B618-326FD05AF4C4}" presName="parentText" presStyleLbl="node1" presStyleIdx="1" presStyleCnt="8" custScaleX="40263" custScaleY="15909" custLinFactNeighborX="-566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579A60-9469-489C-BD0E-7080576942C2}" type="pres">
      <dgm:prSet presAssocID="{482E1EEE-E637-400F-B618-326FD05AF4C4}" presName="descendantText" presStyleLbl="alignAccFollowNode1" presStyleIdx="1" presStyleCnt="8" custScaleX="134458" custScaleY="37270" custLinFactNeighborX="1466" custLinFactNeighborY="11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D5EE0D-06D0-4FC7-B2A0-B948EE35F355}" type="pres">
      <dgm:prSet presAssocID="{5797D148-F461-4430-8627-D878E8643C30}" presName="sp" presStyleCnt="0"/>
      <dgm:spPr/>
    </dgm:pt>
    <dgm:pt modelId="{708C9F09-67DE-48FD-9A9C-5C0599060B4E}" type="pres">
      <dgm:prSet presAssocID="{27A98DC9-99E3-48B3-BFD3-EF4A82FB9016}" presName="linNode" presStyleCnt="0"/>
      <dgm:spPr/>
    </dgm:pt>
    <dgm:pt modelId="{D2580249-69CC-4F20-ACFA-24515D18BE65}" type="pres">
      <dgm:prSet presAssocID="{27A98DC9-99E3-48B3-BFD3-EF4A82FB9016}" presName="parentText" presStyleLbl="node1" presStyleIdx="2" presStyleCnt="8" custScaleX="41034" custScaleY="14858" custLinFactNeighborX="-1" custLinFactNeighborY="146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A33425-D8E1-4395-BFEC-2166A13FB5C0}" type="pres">
      <dgm:prSet presAssocID="{27A98DC9-99E3-48B3-BFD3-EF4A82FB9016}" presName="descendantText" presStyleLbl="alignAccFollowNode1" presStyleIdx="2" presStyleCnt="8" custAng="0" custScaleX="143852" custScaleY="21957" custLinFactNeighborX="0" custLinFactNeighborY="2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5F3C27-D13A-4A51-94DB-283BAD20E40C}" type="pres">
      <dgm:prSet presAssocID="{259A6B3E-38D2-4052-B4BF-893D39260A25}" presName="sp" presStyleCnt="0"/>
      <dgm:spPr/>
    </dgm:pt>
    <dgm:pt modelId="{773F3207-3F66-4B1F-A877-AFFDEB5CF2B3}" type="pres">
      <dgm:prSet presAssocID="{A6D1231D-6650-407B-830F-986E0E216F81}" presName="linNode" presStyleCnt="0"/>
      <dgm:spPr/>
    </dgm:pt>
    <dgm:pt modelId="{DCF2DAE5-E113-465D-B8A0-A151CF6C1E3A}" type="pres">
      <dgm:prSet presAssocID="{A6D1231D-6650-407B-830F-986E0E216F81}" presName="parentText" presStyleLbl="node1" presStyleIdx="3" presStyleCnt="8" custScaleX="38997" custScaleY="13098" custLinFactNeighborX="307" custLinFactNeighborY="-87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D12FEF-27BC-4814-BF55-5DBAC897F0CA}" type="pres">
      <dgm:prSet presAssocID="{A6D1231D-6650-407B-830F-986E0E216F81}" presName="descendantText" presStyleLbl="alignAccFollowNode1" presStyleIdx="3" presStyleCnt="8" custScaleX="121944" custScaleY="16579" custLinFactNeighborX="776" custLinFactNeighborY="-4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8E5BAE-7CF9-4871-873C-1A2E145110D5}" type="pres">
      <dgm:prSet presAssocID="{89C60903-1FB4-42F4-ACB6-F85097B06167}" presName="sp" presStyleCnt="0"/>
      <dgm:spPr/>
    </dgm:pt>
    <dgm:pt modelId="{C6A0BEB9-CE0F-4EFD-BE67-07065571ED9D}" type="pres">
      <dgm:prSet presAssocID="{22D9B097-CECD-40E4-8CB6-21C21828FC1A}" presName="linNode" presStyleCnt="0"/>
      <dgm:spPr/>
    </dgm:pt>
    <dgm:pt modelId="{E1D691E5-02B4-4471-8849-CBE00494CFA1}" type="pres">
      <dgm:prSet presAssocID="{22D9B097-CECD-40E4-8CB6-21C21828FC1A}" presName="parentText" presStyleLbl="node1" presStyleIdx="4" presStyleCnt="8" custScaleX="37956" custScaleY="14300" custLinFactNeighborX="764" custLinFactNeighborY="1620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B73D14-5C89-4B12-92CF-3DCD15352C52}" type="pres">
      <dgm:prSet presAssocID="{22D9B097-CECD-40E4-8CB6-21C21828FC1A}" presName="descendantText" presStyleLbl="alignAccFollowNode1" presStyleIdx="4" presStyleCnt="8" custScaleX="81537" custScaleY="20124" custLinFactNeighborX="1577" custLinFactNeighborY="208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7ADE1B-0E44-4934-A767-CE5860F6A7F6}" type="pres">
      <dgm:prSet presAssocID="{3C24BD32-CD85-4D61-9619-9B558D5870A1}" presName="sp" presStyleCnt="0"/>
      <dgm:spPr/>
    </dgm:pt>
    <dgm:pt modelId="{CEFE6171-DD64-47E4-8EBF-13F20AFC2A63}" type="pres">
      <dgm:prSet presAssocID="{0A8CAFFB-FF2B-4048-AF09-E6AC9A04CCDF}" presName="linNode" presStyleCnt="0"/>
      <dgm:spPr/>
    </dgm:pt>
    <dgm:pt modelId="{C51BC5EA-BE32-42C4-B60F-C7537762DE14}" type="pres">
      <dgm:prSet presAssocID="{0A8CAFFB-FF2B-4048-AF09-E6AC9A04CCDF}" presName="parentText" presStyleLbl="node1" presStyleIdx="5" presStyleCnt="8" custScaleX="40272" custScaleY="13964" custLinFactNeighborX="152" custLinFactNeighborY="-2355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C2CC2A-5D9E-40E4-A279-8F1619D89107}" type="pres">
      <dgm:prSet presAssocID="{0A8CAFFB-FF2B-4048-AF09-E6AC9A04CCDF}" presName="descendantText" presStyleLbl="alignAccFollowNode1" presStyleIdx="5" presStyleCnt="8" custScaleX="59632" custScaleY="15340" custLinFactNeighborX="-312" custLinFactNeighborY="-287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78E5FE-1214-4D05-95AA-03411277DD64}" type="pres">
      <dgm:prSet presAssocID="{1ECD4BEA-01C2-4A7D-9DD0-28D41DA1C15C}" presName="sp" presStyleCnt="0"/>
      <dgm:spPr/>
    </dgm:pt>
    <dgm:pt modelId="{00665292-DEB5-4DE0-AAF7-B010B551DC15}" type="pres">
      <dgm:prSet presAssocID="{3FE265BE-5CB9-4FD8-8A6C-2D240F18349E}" presName="linNode" presStyleCnt="0"/>
      <dgm:spPr/>
    </dgm:pt>
    <dgm:pt modelId="{0226FEFE-CEFC-4BF0-A053-0528D48EECDE}" type="pres">
      <dgm:prSet presAssocID="{3FE265BE-5CB9-4FD8-8A6C-2D240F18349E}" presName="parentText" presStyleLbl="node1" presStyleIdx="6" presStyleCnt="8" custScaleX="39114" custScaleY="14820" custLinFactNeighborX="305" custLinFactNeighborY="-37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F3A594-24DE-43C4-A17C-E9985C8A3AF2}" type="pres">
      <dgm:prSet presAssocID="{3FE265BE-5CB9-4FD8-8A6C-2D240F18349E}" presName="descendantText" presStyleLbl="alignAccFollowNode1" presStyleIdx="6" presStyleCnt="8" custScaleX="61654" custScaleY="21706" custLinFactNeighborX="729" custLinFactNeighborY="-56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76A456-CA4D-40D3-B057-95DA985CF066}" type="pres">
      <dgm:prSet presAssocID="{138252EB-5210-4746-8E69-8A241046D452}" presName="sp" presStyleCnt="0"/>
      <dgm:spPr/>
    </dgm:pt>
    <dgm:pt modelId="{54441106-C63B-4ABF-B291-0BCEF21ED77C}" type="pres">
      <dgm:prSet presAssocID="{82475D64-0278-4BF9-BB23-74728C2CF6EB}" presName="linNode" presStyleCnt="0"/>
      <dgm:spPr/>
    </dgm:pt>
    <dgm:pt modelId="{4065F601-A5FD-4815-9F1E-0DAFB7D33560}" type="pres">
      <dgm:prSet presAssocID="{82475D64-0278-4BF9-BB23-74728C2CF6EB}" presName="parentText" presStyleLbl="node1" presStyleIdx="7" presStyleCnt="8" custScaleX="40234" custScaleY="14820" custLinFactNeighborX="305" custLinFactNeighborY="-375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F95DC6-2664-4130-89B8-7C6DBB62855F}" type="pres">
      <dgm:prSet presAssocID="{82475D64-0278-4BF9-BB23-74728C2CF6EB}" presName="descendantText" presStyleLbl="alignAccFollowNode1" presStyleIdx="7" presStyleCnt="8" custScaleX="61844" custScaleY="18136" custLinFactNeighborX="280" custLinFactNeighborY="-47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95DAE7-2D56-4F65-AE00-6FEF49F8394D}" type="presOf" srcId="{482E1EEE-E637-400F-B618-326FD05AF4C4}" destId="{965C9233-0C2E-4504-AAB6-4A83CE18F785}" srcOrd="0" destOrd="0" presId="urn:microsoft.com/office/officeart/2005/8/layout/vList5"/>
    <dgm:cxn modelId="{35B5934D-F0D4-464A-A479-2F13632D41AD}" type="presOf" srcId="{BA0F95C0-FF09-485F-9E2A-A549C38A596A}" destId="{77B73D14-5C89-4B12-92CF-3DCD15352C52}" srcOrd="0" destOrd="0" presId="urn:microsoft.com/office/officeart/2005/8/layout/vList5"/>
    <dgm:cxn modelId="{FB53A17C-1998-4A6C-A311-92F5E48FFB81}" type="presOf" srcId="{2644C491-A4DE-4A0F-8DB0-2C51C630C8C4}" destId="{9EA33425-D8E1-4395-BFEC-2166A13FB5C0}" srcOrd="0" destOrd="0" presId="urn:microsoft.com/office/officeart/2005/8/layout/vList5"/>
    <dgm:cxn modelId="{A37341E2-17A5-443B-AF54-C75A16DBA1B9}" type="presOf" srcId="{B53241AF-5012-4E50-A33B-5BEEEDA12FD1}" destId="{0EF3A594-24DE-43C4-A17C-E9985C8A3AF2}" srcOrd="0" destOrd="0" presId="urn:microsoft.com/office/officeart/2005/8/layout/vList5"/>
    <dgm:cxn modelId="{06D0999D-4DCB-47F7-A05A-1CB7079E14D0}" srcId="{BF03B4D4-36A3-4710-BCDC-E078BF848C1A}" destId="{3FE265BE-5CB9-4FD8-8A6C-2D240F18349E}" srcOrd="6" destOrd="0" parTransId="{8082440F-33AB-4ADD-97E3-3C2DA8B20C9A}" sibTransId="{138252EB-5210-4746-8E69-8A241046D452}"/>
    <dgm:cxn modelId="{D5677824-EF93-45BC-AF6D-D040C465C0FA}" srcId="{0A8CAFFB-FF2B-4048-AF09-E6AC9A04CCDF}" destId="{CA2904BA-D015-4C1D-B246-4CA1E52346BE}" srcOrd="0" destOrd="0" parTransId="{1B89E043-68EF-4280-B861-B92EA218B6CD}" sibTransId="{C664A2AB-E72B-4757-8504-55FF1A2DE351}"/>
    <dgm:cxn modelId="{D4CF8D03-9D8A-4BEF-9771-A7C9F7A56821}" srcId="{BF03B4D4-36A3-4710-BCDC-E078BF848C1A}" destId="{22D9B097-CECD-40E4-8CB6-21C21828FC1A}" srcOrd="4" destOrd="0" parTransId="{C7617608-F667-41A8-8C6D-F729C1B7737B}" sibTransId="{3C24BD32-CD85-4D61-9619-9B558D5870A1}"/>
    <dgm:cxn modelId="{E06E80CA-E51D-4427-B164-42C8B2B6D401}" srcId="{BF03B4D4-36A3-4710-BCDC-E078BF848C1A}" destId="{0A8CAFFB-FF2B-4048-AF09-E6AC9A04CCDF}" srcOrd="5" destOrd="0" parTransId="{0F6ECFAE-DF41-45B5-88DC-0E14ADE1A4EF}" sibTransId="{1ECD4BEA-01C2-4A7D-9DD0-28D41DA1C15C}"/>
    <dgm:cxn modelId="{57A6636B-8FD6-4A32-84BA-7BEC2C505D75}" srcId="{5398999F-AB4C-46E1-BE29-BCBF4CDCBCF9}" destId="{E4ADAE9C-43CE-4B2E-A4DE-EEBB8D16D352}" srcOrd="0" destOrd="0" parTransId="{FC8DD67F-3A24-49B0-9191-151E55A22F11}" sibTransId="{442D5D19-87B3-4BAF-8904-EE2BC0B8474E}"/>
    <dgm:cxn modelId="{82BF93FE-1AC7-432E-9DEE-7F28EBE0BFE2}" srcId="{82475D64-0278-4BF9-BB23-74728C2CF6EB}" destId="{10DE5AAF-1654-4639-998A-00AE0F4F6DB3}" srcOrd="0" destOrd="0" parTransId="{79224697-EFD5-41DE-821D-1BEE851A5B9E}" sibTransId="{1CFEF318-BDB6-44C0-8FD0-A10447E81AB6}"/>
    <dgm:cxn modelId="{85DA47D2-6579-41B7-BF2E-D14FE40A9B96}" srcId="{27A98DC9-99E3-48B3-BFD3-EF4A82FB9016}" destId="{2644C491-A4DE-4A0F-8DB0-2C51C630C8C4}" srcOrd="0" destOrd="0" parTransId="{C58AB03F-6B63-49AF-9A49-93433C6ECBB2}" sibTransId="{0B0ABC1C-B9D9-400B-84B8-D7FA3D202C07}"/>
    <dgm:cxn modelId="{A296595F-2AB8-4BB3-AC92-C0FEB586D940}" type="presOf" srcId="{A6D1231D-6650-407B-830F-986E0E216F81}" destId="{DCF2DAE5-E113-465D-B8A0-A151CF6C1E3A}" srcOrd="0" destOrd="0" presId="urn:microsoft.com/office/officeart/2005/8/layout/vList5"/>
    <dgm:cxn modelId="{A9BDFA77-D169-42CD-AAAE-2B6AB0B9DDB7}" type="presOf" srcId="{22D9B097-CECD-40E4-8CB6-21C21828FC1A}" destId="{E1D691E5-02B4-4471-8849-CBE00494CFA1}" srcOrd="0" destOrd="0" presId="urn:microsoft.com/office/officeart/2005/8/layout/vList5"/>
    <dgm:cxn modelId="{829063CC-2B19-4D9C-96CA-745354C3C840}" srcId="{BF03B4D4-36A3-4710-BCDC-E078BF848C1A}" destId="{27A98DC9-99E3-48B3-BFD3-EF4A82FB9016}" srcOrd="2" destOrd="0" parTransId="{ED236C99-F983-4330-B400-6E65DB7D5ED6}" sibTransId="{259A6B3E-38D2-4052-B4BF-893D39260A25}"/>
    <dgm:cxn modelId="{10B7F6DE-4437-404D-8AF3-798D295E785C}" type="presOf" srcId="{47DD48E2-FD2E-44AB-B222-B97A7A447838}" destId="{3B579A60-9469-489C-BD0E-7080576942C2}" srcOrd="0" destOrd="0" presId="urn:microsoft.com/office/officeart/2005/8/layout/vList5"/>
    <dgm:cxn modelId="{86495FD7-5C83-4C6D-9514-B2B98DE6DD5A}" type="presOf" srcId="{82475D64-0278-4BF9-BB23-74728C2CF6EB}" destId="{4065F601-A5FD-4815-9F1E-0DAFB7D33560}" srcOrd="0" destOrd="0" presId="urn:microsoft.com/office/officeart/2005/8/layout/vList5"/>
    <dgm:cxn modelId="{3AEF4284-32BD-42B6-98A6-5CC477A58345}" srcId="{22D9B097-CECD-40E4-8CB6-21C21828FC1A}" destId="{BA0F95C0-FF09-485F-9E2A-A549C38A596A}" srcOrd="0" destOrd="0" parTransId="{A2315E76-312C-4B51-9523-D963D196264D}" sibTransId="{D98714DD-9628-40CC-A6C8-E8AA439386FD}"/>
    <dgm:cxn modelId="{6D25CAA4-2D7D-4534-8C1C-D80B1345BB4F}" srcId="{3FE265BE-5CB9-4FD8-8A6C-2D240F18349E}" destId="{B53241AF-5012-4E50-A33B-5BEEEDA12FD1}" srcOrd="0" destOrd="0" parTransId="{69F370CC-DBED-4A1F-AD8C-58693C363402}" sibTransId="{EBE3C069-E05F-484C-9394-7D8EC0A77C61}"/>
    <dgm:cxn modelId="{AE7698C7-64F1-4197-83FB-2DE41BF901D3}" srcId="{A6D1231D-6650-407B-830F-986E0E216F81}" destId="{3B141A29-439B-4723-86E7-1BD37AF9002A}" srcOrd="0" destOrd="0" parTransId="{2EF39523-4CB1-4153-B1E2-BAA7EEF31511}" sibTransId="{EF39B32F-ABAA-4755-A894-B078A44EA8AF}"/>
    <dgm:cxn modelId="{723AC203-288C-45A0-85AB-0BD65FA64899}" srcId="{BF03B4D4-36A3-4710-BCDC-E078BF848C1A}" destId="{82475D64-0278-4BF9-BB23-74728C2CF6EB}" srcOrd="7" destOrd="0" parTransId="{A64B7466-5091-4711-91C2-5EB19405C682}" sibTransId="{6E8DB8DF-6BEC-4187-A0B5-6F7C924899E2}"/>
    <dgm:cxn modelId="{D8FE8384-3464-41D2-8CDD-939C03AA68B8}" type="presOf" srcId="{10DE5AAF-1654-4639-998A-00AE0F4F6DB3}" destId="{87F95DC6-2664-4130-89B8-7C6DBB62855F}" srcOrd="0" destOrd="0" presId="urn:microsoft.com/office/officeart/2005/8/layout/vList5"/>
    <dgm:cxn modelId="{7F61F195-A398-4B8E-BB9B-DA330C3E9BC6}" srcId="{482E1EEE-E637-400F-B618-326FD05AF4C4}" destId="{47DD48E2-FD2E-44AB-B222-B97A7A447838}" srcOrd="0" destOrd="0" parTransId="{A9207A50-EB28-47B7-9782-8EAC5BCD27D7}" sibTransId="{934848C2-FE82-4F65-BFC7-A64CA19A0C55}"/>
    <dgm:cxn modelId="{52AFD338-123E-4DD6-88C4-31C3F53B4E93}" type="presOf" srcId="{5398999F-AB4C-46E1-BE29-BCBF4CDCBCF9}" destId="{8BF58DF0-0F8A-461E-B15E-22C138985A1F}" srcOrd="0" destOrd="0" presId="urn:microsoft.com/office/officeart/2005/8/layout/vList5"/>
    <dgm:cxn modelId="{FABFEA43-B8DF-47D9-8B2D-588186BB7227}" type="presOf" srcId="{CA2904BA-D015-4C1D-B246-4CA1E52346BE}" destId="{3BC2CC2A-5D9E-40E4-A279-8F1619D89107}" srcOrd="0" destOrd="0" presId="urn:microsoft.com/office/officeart/2005/8/layout/vList5"/>
    <dgm:cxn modelId="{958E728F-E1B6-4F01-B1B3-12749B14C8A9}" srcId="{BF03B4D4-36A3-4710-BCDC-E078BF848C1A}" destId="{5398999F-AB4C-46E1-BE29-BCBF4CDCBCF9}" srcOrd="0" destOrd="0" parTransId="{9B63E528-8068-4BCD-B5DA-1E9711226D9A}" sibTransId="{FAF1A48D-BA65-45A5-BE0F-EDAC38B01A94}"/>
    <dgm:cxn modelId="{CEBF4B21-E466-470D-99F6-5332AF35CA3C}" type="presOf" srcId="{E4ADAE9C-43CE-4B2E-A4DE-EEBB8D16D352}" destId="{89A630FB-8814-4E45-A1D0-6ACF069DBDF6}" srcOrd="0" destOrd="0" presId="urn:microsoft.com/office/officeart/2005/8/layout/vList5"/>
    <dgm:cxn modelId="{D4E2F4EA-061C-46B4-AB4D-07CBBF6DAFD0}" srcId="{BF03B4D4-36A3-4710-BCDC-E078BF848C1A}" destId="{482E1EEE-E637-400F-B618-326FD05AF4C4}" srcOrd="1" destOrd="0" parTransId="{7F2DCD95-CAC2-45D9-BC81-599ACF4E3DCE}" sibTransId="{5797D148-F461-4430-8627-D878E8643C30}"/>
    <dgm:cxn modelId="{F8F7618C-6066-4628-AF38-7C6817ACAFB4}" type="presOf" srcId="{BF03B4D4-36A3-4710-BCDC-E078BF848C1A}" destId="{2654E694-30A2-4684-A8E3-B9F0349A3402}" srcOrd="0" destOrd="0" presId="urn:microsoft.com/office/officeart/2005/8/layout/vList5"/>
    <dgm:cxn modelId="{A7CB612B-8377-450F-AA54-9996F799E0A2}" type="presOf" srcId="{3FE265BE-5CB9-4FD8-8A6C-2D240F18349E}" destId="{0226FEFE-CEFC-4BF0-A053-0528D48EECDE}" srcOrd="0" destOrd="0" presId="urn:microsoft.com/office/officeart/2005/8/layout/vList5"/>
    <dgm:cxn modelId="{2C0CCD7D-4B5B-4CAB-A663-C886015FAFCF}" type="presOf" srcId="{27A98DC9-99E3-48B3-BFD3-EF4A82FB9016}" destId="{D2580249-69CC-4F20-ACFA-24515D18BE65}" srcOrd="0" destOrd="0" presId="urn:microsoft.com/office/officeart/2005/8/layout/vList5"/>
    <dgm:cxn modelId="{BE5CC2C9-1069-447D-B3F6-A5738C475928}" type="presOf" srcId="{3B141A29-439B-4723-86E7-1BD37AF9002A}" destId="{C3D12FEF-27BC-4814-BF55-5DBAC897F0CA}" srcOrd="0" destOrd="0" presId="urn:microsoft.com/office/officeart/2005/8/layout/vList5"/>
    <dgm:cxn modelId="{7D81FF66-ABFC-4294-9D6F-88ACB51D625C}" srcId="{BF03B4D4-36A3-4710-BCDC-E078BF848C1A}" destId="{A6D1231D-6650-407B-830F-986E0E216F81}" srcOrd="3" destOrd="0" parTransId="{F0F38CB8-48C9-4EBF-9737-3C79D05DE248}" sibTransId="{89C60903-1FB4-42F4-ACB6-F85097B06167}"/>
    <dgm:cxn modelId="{B0EA0D3A-096C-4713-AAE5-1AAC83384C26}" type="presOf" srcId="{0A8CAFFB-FF2B-4048-AF09-E6AC9A04CCDF}" destId="{C51BC5EA-BE32-42C4-B60F-C7537762DE14}" srcOrd="0" destOrd="0" presId="urn:microsoft.com/office/officeart/2005/8/layout/vList5"/>
    <dgm:cxn modelId="{9D1614AD-0407-4752-B215-66AE34CBFA1F}" type="presParOf" srcId="{2654E694-30A2-4684-A8E3-B9F0349A3402}" destId="{296CE2CA-D26D-41CB-B71C-DE9814474B97}" srcOrd="0" destOrd="0" presId="urn:microsoft.com/office/officeart/2005/8/layout/vList5"/>
    <dgm:cxn modelId="{542181A9-488F-4AC0-8494-894F784D9E26}" type="presParOf" srcId="{296CE2CA-D26D-41CB-B71C-DE9814474B97}" destId="{8BF58DF0-0F8A-461E-B15E-22C138985A1F}" srcOrd="0" destOrd="0" presId="urn:microsoft.com/office/officeart/2005/8/layout/vList5"/>
    <dgm:cxn modelId="{758D14C3-F32C-4FD1-91A5-324D047C3391}" type="presParOf" srcId="{296CE2CA-D26D-41CB-B71C-DE9814474B97}" destId="{89A630FB-8814-4E45-A1D0-6ACF069DBDF6}" srcOrd="1" destOrd="0" presId="urn:microsoft.com/office/officeart/2005/8/layout/vList5"/>
    <dgm:cxn modelId="{7184EB18-83EA-4EEA-8283-2DAE4FE4739E}" type="presParOf" srcId="{2654E694-30A2-4684-A8E3-B9F0349A3402}" destId="{083AF9B2-D65F-4018-A156-1112F11C257F}" srcOrd="1" destOrd="0" presId="urn:microsoft.com/office/officeart/2005/8/layout/vList5"/>
    <dgm:cxn modelId="{A5AF50B7-938E-4F03-B898-41FB9CB7500D}" type="presParOf" srcId="{2654E694-30A2-4684-A8E3-B9F0349A3402}" destId="{AB559D9D-0B9D-4F8D-BB8C-D70DCDB2772A}" srcOrd="2" destOrd="0" presId="urn:microsoft.com/office/officeart/2005/8/layout/vList5"/>
    <dgm:cxn modelId="{8AB6FAED-8BD5-4858-BF4C-F40C3D69C4BB}" type="presParOf" srcId="{AB559D9D-0B9D-4F8D-BB8C-D70DCDB2772A}" destId="{965C9233-0C2E-4504-AAB6-4A83CE18F785}" srcOrd="0" destOrd="0" presId="urn:microsoft.com/office/officeart/2005/8/layout/vList5"/>
    <dgm:cxn modelId="{A7C4DBD7-A68F-478D-8001-2233E18AA436}" type="presParOf" srcId="{AB559D9D-0B9D-4F8D-BB8C-D70DCDB2772A}" destId="{3B579A60-9469-489C-BD0E-7080576942C2}" srcOrd="1" destOrd="0" presId="urn:microsoft.com/office/officeart/2005/8/layout/vList5"/>
    <dgm:cxn modelId="{286C668B-47CA-403E-BD92-255CB1B0302D}" type="presParOf" srcId="{2654E694-30A2-4684-A8E3-B9F0349A3402}" destId="{ACD5EE0D-06D0-4FC7-B2A0-B948EE35F355}" srcOrd="3" destOrd="0" presId="urn:microsoft.com/office/officeart/2005/8/layout/vList5"/>
    <dgm:cxn modelId="{9010E3CD-F416-4414-A9BE-085B23507192}" type="presParOf" srcId="{2654E694-30A2-4684-A8E3-B9F0349A3402}" destId="{708C9F09-67DE-48FD-9A9C-5C0599060B4E}" srcOrd="4" destOrd="0" presId="urn:microsoft.com/office/officeart/2005/8/layout/vList5"/>
    <dgm:cxn modelId="{476C7C7D-D6B2-4C0A-8F19-2EF9148221D3}" type="presParOf" srcId="{708C9F09-67DE-48FD-9A9C-5C0599060B4E}" destId="{D2580249-69CC-4F20-ACFA-24515D18BE65}" srcOrd="0" destOrd="0" presId="urn:microsoft.com/office/officeart/2005/8/layout/vList5"/>
    <dgm:cxn modelId="{27DAA313-65D8-4C64-A414-4BEB3D7578B4}" type="presParOf" srcId="{708C9F09-67DE-48FD-9A9C-5C0599060B4E}" destId="{9EA33425-D8E1-4395-BFEC-2166A13FB5C0}" srcOrd="1" destOrd="0" presId="urn:microsoft.com/office/officeart/2005/8/layout/vList5"/>
    <dgm:cxn modelId="{15435F3A-A896-40FE-A559-B909140AB7D1}" type="presParOf" srcId="{2654E694-30A2-4684-A8E3-B9F0349A3402}" destId="{755F3C27-D13A-4A51-94DB-283BAD20E40C}" srcOrd="5" destOrd="0" presId="urn:microsoft.com/office/officeart/2005/8/layout/vList5"/>
    <dgm:cxn modelId="{23C57FE3-D226-4189-9C73-127F7F1D1890}" type="presParOf" srcId="{2654E694-30A2-4684-A8E3-B9F0349A3402}" destId="{773F3207-3F66-4B1F-A877-AFFDEB5CF2B3}" srcOrd="6" destOrd="0" presId="urn:microsoft.com/office/officeart/2005/8/layout/vList5"/>
    <dgm:cxn modelId="{0F5761E3-D49D-4F3D-BC7D-B6B92541C1B8}" type="presParOf" srcId="{773F3207-3F66-4B1F-A877-AFFDEB5CF2B3}" destId="{DCF2DAE5-E113-465D-B8A0-A151CF6C1E3A}" srcOrd="0" destOrd="0" presId="urn:microsoft.com/office/officeart/2005/8/layout/vList5"/>
    <dgm:cxn modelId="{3F0E5662-4AE2-4854-8D6C-3076A0E30B3A}" type="presParOf" srcId="{773F3207-3F66-4B1F-A877-AFFDEB5CF2B3}" destId="{C3D12FEF-27BC-4814-BF55-5DBAC897F0CA}" srcOrd="1" destOrd="0" presId="urn:microsoft.com/office/officeart/2005/8/layout/vList5"/>
    <dgm:cxn modelId="{144E24C3-0A2F-48A7-8482-DE7FA12D8B7F}" type="presParOf" srcId="{2654E694-30A2-4684-A8E3-B9F0349A3402}" destId="{C68E5BAE-7CF9-4871-873C-1A2E145110D5}" srcOrd="7" destOrd="0" presId="urn:microsoft.com/office/officeart/2005/8/layout/vList5"/>
    <dgm:cxn modelId="{60541AD0-00EE-49E7-9F48-E566A79734B6}" type="presParOf" srcId="{2654E694-30A2-4684-A8E3-B9F0349A3402}" destId="{C6A0BEB9-CE0F-4EFD-BE67-07065571ED9D}" srcOrd="8" destOrd="0" presId="urn:microsoft.com/office/officeart/2005/8/layout/vList5"/>
    <dgm:cxn modelId="{BD98232C-62E8-4AE1-BF19-958D0F09C951}" type="presParOf" srcId="{C6A0BEB9-CE0F-4EFD-BE67-07065571ED9D}" destId="{E1D691E5-02B4-4471-8849-CBE00494CFA1}" srcOrd="0" destOrd="0" presId="urn:microsoft.com/office/officeart/2005/8/layout/vList5"/>
    <dgm:cxn modelId="{27A7FCFD-C8C5-44E5-81D2-A411921DA641}" type="presParOf" srcId="{C6A0BEB9-CE0F-4EFD-BE67-07065571ED9D}" destId="{77B73D14-5C89-4B12-92CF-3DCD15352C52}" srcOrd="1" destOrd="0" presId="urn:microsoft.com/office/officeart/2005/8/layout/vList5"/>
    <dgm:cxn modelId="{58A63EC0-DEFD-4CFD-928F-87D8EC5D5F76}" type="presParOf" srcId="{2654E694-30A2-4684-A8E3-B9F0349A3402}" destId="{CD7ADE1B-0E44-4934-A767-CE5860F6A7F6}" srcOrd="9" destOrd="0" presId="urn:microsoft.com/office/officeart/2005/8/layout/vList5"/>
    <dgm:cxn modelId="{0EB1B44E-6FE2-43C4-BD52-CFFA85F11C03}" type="presParOf" srcId="{2654E694-30A2-4684-A8E3-B9F0349A3402}" destId="{CEFE6171-DD64-47E4-8EBF-13F20AFC2A63}" srcOrd="10" destOrd="0" presId="urn:microsoft.com/office/officeart/2005/8/layout/vList5"/>
    <dgm:cxn modelId="{72259633-2963-450E-B96B-5A840203A5F1}" type="presParOf" srcId="{CEFE6171-DD64-47E4-8EBF-13F20AFC2A63}" destId="{C51BC5EA-BE32-42C4-B60F-C7537762DE14}" srcOrd="0" destOrd="0" presId="urn:microsoft.com/office/officeart/2005/8/layout/vList5"/>
    <dgm:cxn modelId="{F411649E-DFF3-4F1C-9F8C-CDF242A027F6}" type="presParOf" srcId="{CEFE6171-DD64-47E4-8EBF-13F20AFC2A63}" destId="{3BC2CC2A-5D9E-40E4-A279-8F1619D89107}" srcOrd="1" destOrd="0" presId="urn:microsoft.com/office/officeart/2005/8/layout/vList5"/>
    <dgm:cxn modelId="{8FAAD4B8-5EF6-4277-BCB5-87BAD1AACDDD}" type="presParOf" srcId="{2654E694-30A2-4684-A8E3-B9F0349A3402}" destId="{5C78E5FE-1214-4D05-95AA-03411277DD64}" srcOrd="11" destOrd="0" presId="urn:microsoft.com/office/officeart/2005/8/layout/vList5"/>
    <dgm:cxn modelId="{4919FE91-5905-40DC-81AC-D34241BBB2FC}" type="presParOf" srcId="{2654E694-30A2-4684-A8E3-B9F0349A3402}" destId="{00665292-DEB5-4DE0-AAF7-B010B551DC15}" srcOrd="12" destOrd="0" presId="urn:microsoft.com/office/officeart/2005/8/layout/vList5"/>
    <dgm:cxn modelId="{B6E58411-1FF6-4B26-8094-20956E3BE104}" type="presParOf" srcId="{00665292-DEB5-4DE0-AAF7-B010B551DC15}" destId="{0226FEFE-CEFC-4BF0-A053-0528D48EECDE}" srcOrd="0" destOrd="0" presId="urn:microsoft.com/office/officeart/2005/8/layout/vList5"/>
    <dgm:cxn modelId="{668A40ED-C7D6-465C-93D5-936C2A7EA1DD}" type="presParOf" srcId="{00665292-DEB5-4DE0-AAF7-B010B551DC15}" destId="{0EF3A594-24DE-43C4-A17C-E9985C8A3AF2}" srcOrd="1" destOrd="0" presId="urn:microsoft.com/office/officeart/2005/8/layout/vList5"/>
    <dgm:cxn modelId="{5EBE73C4-B19A-41A3-A3B2-C5A52EDB1EC1}" type="presParOf" srcId="{2654E694-30A2-4684-A8E3-B9F0349A3402}" destId="{3F76A456-CA4D-40D3-B057-95DA985CF066}" srcOrd="13" destOrd="0" presId="urn:microsoft.com/office/officeart/2005/8/layout/vList5"/>
    <dgm:cxn modelId="{3015D36A-04FA-4205-AFD5-999E5FC164F1}" type="presParOf" srcId="{2654E694-30A2-4684-A8E3-B9F0349A3402}" destId="{54441106-C63B-4ABF-B291-0BCEF21ED77C}" srcOrd="14" destOrd="0" presId="urn:microsoft.com/office/officeart/2005/8/layout/vList5"/>
    <dgm:cxn modelId="{352C6BCF-6FCB-4195-8A9E-C52856449A0B}" type="presParOf" srcId="{54441106-C63B-4ABF-B291-0BCEF21ED77C}" destId="{4065F601-A5FD-4815-9F1E-0DAFB7D33560}" srcOrd="0" destOrd="0" presId="urn:microsoft.com/office/officeart/2005/8/layout/vList5"/>
    <dgm:cxn modelId="{87E51EC7-80CF-4DD0-9869-CD02BB5024AD}" type="presParOf" srcId="{54441106-C63B-4ABF-B291-0BCEF21ED77C}" destId="{87F95DC6-2664-4130-89B8-7C6DBB6285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3A843-CCC7-4480-BEAD-EF59F57D007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772E62-0AD4-4BE6-81C8-588E0186BDE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92075" indent="0" algn="just" rtl="0"/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 бюджету громади виділено 12,683 млн. грн.</a:t>
          </a:r>
          <a:endParaRPr lang="uk-UA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D93BAF-0FE6-446E-A08D-2ACE923FD51C}" type="parTrans" cxnId="{0B7097E3-4195-4881-88FD-00B5AF3AA481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86FD3F3C-EA6A-422C-BCF5-6500D9C81D75}" type="sibTrans" cxnId="{0B7097E3-4195-4881-88FD-00B5AF3AA481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4113691F-154A-4AAE-9129-87D75482FD0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92075" indent="0" algn="just" rtl="0"/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кошти працівників </a:t>
          </a:r>
          <a:r>
            <a:rPr lang="uk-UA" b="1" noProof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Городоцької</a:t>
          </a:r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сільської ради придбано </a:t>
          </a:r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5-ть </a:t>
          </a:r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нічних прицілів</a:t>
          </a:r>
          <a:endParaRPr lang="uk-UA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C64E2A9-6714-4AB5-8338-B990DD5B467A}" type="parTrans" cxnId="{7BA56CCA-D4A7-4DE8-93DB-431364F6591A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500350A4-9E8B-4387-A786-038221379129}" type="sibTrans" cxnId="{7BA56CCA-D4A7-4DE8-93DB-431364F6591A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602F229C-6C1A-4D38-A208-9B01F149749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92075" indent="0" algn="just" rtl="0"/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кошти зібрані під час благодійних заходів в громаді, працівників сільської ради та її виконавчих органів, комунальних закладів громади, релігійних громад, закладів освіти, депутатського корпусу придбано 9 автомобілів</a:t>
          </a:r>
        </a:p>
      </dgm:t>
    </dgm:pt>
    <dgm:pt modelId="{84471893-A5D9-4C10-94CD-FACE67D7B68E}" type="parTrans" cxnId="{8A11FF46-FD6A-428D-83B4-67F989652B81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94BC5250-4F52-439B-8D70-53DAD9C36036}" type="sibTrans" cxnId="{8A11FF46-FD6A-428D-83B4-67F989652B81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B78262DE-EFFC-4726-A2FA-9C2FC95289D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92075" indent="0" algn="just"/>
          <a:r>
            <a:rPr lang="uk-U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кошти зібрані під час благодійних заходів у громаді, працівників сільської ради та її виконавчих органів, комунальних закладів громади, закладів освіти, депутатського корпусу придбано 18 іменних </a:t>
          </a:r>
          <a:r>
            <a:rPr lang="uk-UA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дронів</a:t>
          </a:r>
          <a:endParaRPr lang="uk-UA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4A49CCD-4F34-494D-9DB9-84C1BA96CB88}" type="parTrans" cxnId="{CB78A49B-D80A-4466-A39C-725EE3823349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AF1F53E2-1AA5-45DE-B78E-D4F16448A5BE}" type="sibTrans" cxnId="{CB78A49B-D80A-4466-A39C-725EE3823349}">
      <dgm:prSet/>
      <dgm:spPr/>
      <dgm:t>
        <a:bodyPr/>
        <a:lstStyle/>
        <a:p>
          <a:endParaRPr lang="uk-UA">
            <a:latin typeface="Arial" pitchFamily="34" charset="0"/>
            <a:cs typeface="Arial" pitchFamily="34" charset="0"/>
          </a:endParaRPr>
        </a:p>
      </dgm:t>
    </dgm:pt>
    <dgm:pt modelId="{B65CD95D-3BF2-4B05-B1B4-AA7954A04988}" type="pres">
      <dgm:prSet presAssocID="{FAE3A843-CCC7-4480-BEAD-EF59F57D00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5E9D738-B484-4E0F-AAA9-F5800B0CB6F0}" type="pres">
      <dgm:prSet presAssocID="{00772E62-0AD4-4BE6-81C8-588E0186BDE5}" presName="comp" presStyleCnt="0"/>
      <dgm:spPr/>
    </dgm:pt>
    <dgm:pt modelId="{20EF2ED9-7237-481B-B817-A021B9CC3C4B}" type="pres">
      <dgm:prSet presAssocID="{00772E62-0AD4-4BE6-81C8-588E0186BDE5}" presName="box" presStyleLbl="node1" presStyleIdx="0" presStyleCnt="4" custScaleY="56985"/>
      <dgm:spPr/>
      <dgm:t>
        <a:bodyPr/>
        <a:lstStyle/>
        <a:p>
          <a:endParaRPr lang="uk-UA"/>
        </a:p>
      </dgm:t>
    </dgm:pt>
    <dgm:pt modelId="{8B99B9BC-7478-4122-8253-B31CF4943CDF}" type="pres">
      <dgm:prSet presAssocID="{00772E62-0AD4-4BE6-81C8-588E0186BDE5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uk-UA"/>
        </a:p>
      </dgm:t>
    </dgm:pt>
    <dgm:pt modelId="{A4E8FE0F-9674-4EBC-8449-9E46FFEF0E65}" type="pres">
      <dgm:prSet presAssocID="{00772E62-0AD4-4BE6-81C8-588E0186BDE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C15B36-51C8-42E2-8D6A-B0327C59AF1E}" type="pres">
      <dgm:prSet presAssocID="{86FD3F3C-EA6A-422C-BCF5-6500D9C81D75}" presName="spacer" presStyleCnt="0"/>
      <dgm:spPr/>
    </dgm:pt>
    <dgm:pt modelId="{DC9597C2-4EB4-445B-A51E-017BC6D12CAC}" type="pres">
      <dgm:prSet presAssocID="{4113691F-154A-4AAE-9129-87D75482FD08}" presName="comp" presStyleCnt="0"/>
      <dgm:spPr/>
    </dgm:pt>
    <dgm:pt modelId="{56A97224-032B-4CFF-9DBB-1FCD1FE5CAF2}" type="pres">
      <dgm:prSet presAssocID="{4113691F-154A-4AAE-9129-87D75482FD08}" presName="box" presStyleLbl="node1" presStyleIdx="1" presStyleCnt="4" custScaleY="47050"/>
      <dgm:spPr/>
      <dgm:t>
        <a:bodyPr/>
        <a:lstStyle/>
        <a:p>
          <a:endParaRPr lang="uk-UA"/>
        </a:p>
      </dgm:t>
    </dgm:pt>
    <dgm:pt modelId="{221D4F10-9296-45EE-AE7A-138BC74D4808}" type="pres">
      <dgm:prSet presAssocID="{4113691F-154A-4AAE-9129-87D75482FD08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7E13A4C-1AF8-49CB-BF61-F9A0A3AB9AE9}" type="pres">
      <dgm:prSet presAssocID="{4113691F-154A-4AAE-9129-87D75482FD0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E449B-8E94-49EB-92E0-F066191BFA21}" type="pres">
      <dgm:prSet presAssocID="{500350A4-9E8B-4387-A786-038221379129}" presName="spacer" presStyleCnt="0"/>
      <dgm:spPr/>
    </dgm:pt>
    <dgm:pt modelId="{3B2854F9-1AD7-4FE7-B6CF-85F4974ECBB2}" type="pres">
      <dgm:prSet presAssocID="{602F229C-6C1A-4D38-A208-9B01F1497493}" presName="comp" presStyleCnt="0"/>
      <dgm:spPr/>
    </dgm:pt>
    <dgm:pt modelId="{1DD69E2B-B5A1-4DD5-B47E-9DF1E573B035}" type="pres">
      <dgm:prSet presAssocID="{602F229C-6C1A-4D38-A208-9B01F1497493}" presName="box" presStyleLbl="node1" presStyleIdx="2" presStyleCnt="4"/>
      <dgm:spPr/>
      <dgm:t>
        <a:bodyPr/>
        <a:lstStyle/>
        <a:p>
          <a:endParaRPr lang="uk-UA"/>
        </a:p>
      </dgm:t>
    </dgm:pt>
    <dgm:pt modelId="{1A479DF9-8A7D-49D9-A886-0B638E38879D}" type="pres">
      <dgm:prSet presAssocID="{602F229C-6C1A-4D38-A208-9B01F1497493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34E997D6-B996-4175-8471-5E7494E920A2}" type="pres">
      <dgm:prSet presAssocID="{602F229C-6C1A-4D38-A208-9B01F149749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6B39D3-EDAF-471B-8497-DA57A7182CCE}" type="pres">
      <dgm:prSet presAssocID="{94BC5250-4F52-439B-8D70-53DAD9C36036}" presName="spacer" presStyleCnt="0"/>
      <dgm:spPr/>
    </dgm:pt>
    <dgm:pt modelId="{0FA5423E-08FC-45B2-A8D9-F3DCCA46F588}" type="pres">
      <dgm:prSet presAssocID="{B78262DE-EFFC-4726-A2FA-9C2FC95289D9}" presName="comp" presStyleCnt="0"/>
      <dgm:spPr/>
    </dgm:pt>
    <dgm:pt modelId="{E54864EB-7CE4-49B5-BE77-0C067AEBA0F5}" type="pres">
      <dgm:prSet presAssocID="{B78262DE-EFFC-4726-A2FA-9C2FC95289D9}" presName="box" presStyleLbl="node1" presStyleIdx="3" presStyleCnt="4"/>
      <dgm:spPr/>
      <dgm:t>
        <a:bodyPr/>
        <a:lstStyle/>
        <a:p>
          <a:endParaRPr lang="uk-UA"/>
        </a:p>
      </dgm:t>
    </dgm:pt>
    <dgm:pt modelId="{B721830C-52E2-477F-B9F1-1B18BEDE796F}" type="pres">
      <dgm:prSet presAssocID="{B78262DE-EFFC-4726-A2FA-9C2FC95289D9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uk-UA"/>
        </a:p>
      </dgm:t>
    </dgm:pt>
    <dgm:pt modelId="{329C63E0-0C93-45D1-9294-F60A56988B52}" type="pres">
      <dgm:prSet presAssocID="{B78262DE-EFFC-4726-A2FA-9C2FC95289D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6BFDCED-DB8F-4C74-AC47-2B26FAFEA84C}" type="presOf" srcId="{B78262DE-EFFC-4726-A2FA-9C2FC95289D9}" destId="{329C63E0-0C93-45D1-9294-F60A56988B52}" srcOrd="1" destOrd="0" presId="urn:microsoft.com/office/officeart/2005/8/layout/vList4"/>
    <dgm:cxn modelId="{941B65FA-DCD5-417A-9BB7-A7B15E56064D}" type="presOf" srcId="{00772E62-0AD4-4BE6-81C8-588E0186BDE5}" destId="{20EF2ED9-7237-481B-B817-A021B9CC3C4B}" srcOrd="0" destOrd="0" presId="urn:microsoft.com/office/officeart/2005/8/layout/vList4"/>
    <dgm:cxn modelId="{7BA56CCA-D4A7-4DE8-93DB-431364F6591A}" srcId="{FAE3A843-CCC7-4480-BEAD-EF59F57D007E}" destId="{4113691F-154A-4AAE-9129-87D75482FD08}" srcOrd="1" destOrd="0" parTransId="{4C64E2A9-6714-4AB5-8338-B990DD5B467A}" sibTransId="{500350A4-9E8B-4387-A786-038221379129}"/>
    <dgm:cxn modelId="{8A213F20-36C3-45E5-9E1B-AC5775EB0DA4}" type="presOf" srcId="{B78262DE-EFFC-4726-A2FA-9C2FC95289D9}" destId="{E54864EB-7CE4-49B5-BE77-0C067AEBA0F5}" srcOrd="0" destOrd="0" presId="urn:microsoft.com/office/officeart/2005/8/layout/vList4"/>
    <dgm:cxn modelId="{3E787E42-2841-476B-B2FA-6284FDBF10CB}" type="presOf" srcId="{602F229C-6C1A-4D38-A208-9B01F1497493}" destId="{1DD69E2B-B5A1-4DD5-B47E-9DF1E573B035}" srcOrd="0" destOrd="0" presId="urn:microsoft.com/office/officeart/2005/8/layout/vList4"/>
    <dgm:cxn modelId="{CB78A49B-D80A-4466-A39C-725EE3823349}" srcId="{FAE3A843-CCC7-4480-BEAD-EF59F57D007E}" destId="{B78262DE-EFFC-4726-A2FA-9C2FC95289D9}" srcOrd="3" destOrd="0" parTransId="{64A49CCD-4F34-494D-9DB9-84C1BA96CB88}" sibTransId="{AF1F53E2-1AA5-45DE-B78E-D4F16448A5BE}"/>
    <dgm:cxn modelId="{FC39B899-DC91-4CF6-A273-D2F6D29BE0F6}" type="presOf" srcId="{FAE3A843-CCC7-4480-BEAD-EF59F57D007E}" destId="{B65CD95D-3BF2-4B05-B1B4-AA7954A04988}" srcOrd="0" destOrd="0" presId="urn:microsoft.com/office/officeart/2005/8/layout/vList4"/>
    <dgm:cxn modelId="{3A946AE8-D8E8-4E69-A03A-2DAA45A7E328}" type="presOf" srcId="{4113691F-154A-4AAE-9129-87D75482FD08}" destId="{56A97224-032B-4CFF-9DBB-1FCD1FE5CAF2}" srcOrd="0" destOrd="0" presId="urn:microsoft.com/office/officeart/2005/8/layout/vList4"/>
    <dgm:cxn modelId="{C60AE7DF-BD6D-4FB1-905C-98065A74C202}" type="presOf" srcId="{00772E62-0AD4-4BE6-81C8-588E0186BDE5}" destId="{A4E8FE0F-9674-4EBC-8449-9E46FFEF0E65}" srcOrd="1" destOrd="0" presId="urn:microsoft.com/office/officeart/2005/8/layout/vList4"/>
    <dgm:cxn modelId="{0B7097E3-4195-4881-88FD-00B5AF3AA481}" srcId="{FAE3A843-CCC7-4480-BEAD-EF59F57D007E}" destId="{00772E62-0AD4-4BE6-81C8-588E0186BDE5}" srcOrd="0" destOrd="0" parTransId="{9BD93BAF-0FE6-446E-A08D-2ACE923FD51C}" sibTransId="{86FD3F3C-EA6A-422C-BCF5-6500D9C81D75}"/>
    <dgm:cxn modelId="{8A11FF46-FD6A-428D-83B4-67F989652B81}" srcId="{FAE3A843-CCC7-4480-BEAD-EF59F57D007E}" destId="{602F229C-6C1A-4D38-A208-9B01F1497493}" srcOrd="2" destOrd="0" parTransId="{84471893-A5D9-4C10-94CD-FACE67D7B68E}" sibTransId="{94BC5250-4F52-439B-8D70-53DAD9C36036}"/>
    <dgm:cxn modelId="{A4DE6B19-7BF9-4E61-B331-F97A8E42AF4F}" type="presOf" srcId="{602F229C-6C1A-4D38-A208-9B01F1497493}" destId="{34E997D6-B996-4175-8471-5E7494E920A2}" srcOrd="1" destOrd="0" presId="urn:microsoft.com/office/officeart/2005/8/layout/vList4"/>
    <dgm:cxn modelId="{16874EDC-7A5B-40EC-A631-62E6BE56CAD5}" type="presOf" srcId="{4113691F-154A-4AAE-9129-87D75482FD08}" destId="{D7E13A4C-1AF8-49CB-BF61-F9A0A3AB9AE9}" srcOrd="1" destOrd="0" presId="urn:microsoft.com/office/officeart/2005/8/layout/vList4"/>
    <dgm:cxn modelId="{FBB2801A-3011-4D04-B69C-622C6392F9AE}" type="presParOf" srcId="{B65CD95D-3BF2-4B05-B1B4-AA7954A04988}" destId="{95E9D738-B484-4E0F-AAA9-F5800B0CB6F0}" srcOrd="0" destOrd="0" presId="urn:microsoft.com/office/officeart/2005/8/layout/vList4"/>
    <dgm:cxn modelId="{0C6732F6-FFF6-4DE8-9A61-2FB6EB9317A0}" type="presParOf" srcId="{95E9D738-B484-4E0F-AAA9-F5800B0CB6F0}" destId="{20EF2ED9-7237-481B-B817-A021B9CC3C4B}" srcOrd="0" destOrd="0" presId="urn:microsoft.com/office/officeart/2005/8/layout/vList4"/>
    <dgm:cxn modelId="{C18EEE4C-0E60-4415-9338-E98B8CB88265}" type="presParOf" srcId="{95E9D738-B484-4E0F-AAA9-F5800B0CB6F0}" destId="{8B99B9BC-7478-4122-8253-B31CF4943CDF}" srcOrd="1" destOrd="0" presId="urn:microsoft.com/office/officeart/2005/8/layout/vList4"/>
    <dgm:cxn modelId="{AC2AEE20-8C04-40D2-8CD4-66EC9DF9B38F}" type="presParOf" srcId="{95E9D738-B484-4E0F-AAA9-F5800B0CB6F0}" destId="{A4E8FE0F-9674-4EBC-8449-9E46FFEF0E65}" srcOrd="2" destOrd="0" presId="urn:microsoft.com/office/officeart/2005/8/layout/vList4"/>
    <dgm:cxn modelId="{AF7B72A4-A6E9-4F1C-A7DE-451DD6F0C239}" type="presParOf" srcId="{B65CD95D-3BF2-4B05-B1B4-AA7954A04988}" destId="{D9C15B36-51C8-42E2-8D6A-B0327C59AF1E}" srcOrd="1" destOrd="0" presId="urn:microsoft.com/office/officeart/2005/8/layout/vList4"/>
    <dgm:cxn modelId="{94BAE319-5C62-4BCC-A525-06B7FEAC4BC6}" type="presParOf" srcId="{B65CD95D-3BF2-4B05-B1B4-AA7954A04988}" destId="{DC9597C2-4EB4-445B-A51E-017BC6D12CAC}" srcOrd="2" destOrd="0" presId="urn:microsoft.com/office/officeart/2005/8/layout/vList4"/>
    <dgm:cxn modelId="{68B43FAA-E1E8-4FBD-AFB6-85C446BCA885}" type="presParOf" srcId="{DC9597C2-4EB4-445B-A51E-017BC6D12CAC}" destId="{56A97224-032B-4CFF-9DBB-1FCD1FE5CAF2}" srcOrd="0" destOrd="0" presId="urn:microsoft.com/office/officeart/2005/8/layout/vList4"/>
    <dgm:cxn modelId="{6A02347E-387F-456E-BDA0-17189A691462}" type="presParOf" srcId="{DC9597C2-4EB4-445B-A51E-017BC6D12CAC}" destId="{221D4F10-9296-45EE-AE7A-138BC74D4808}" srcOrd="1" destOrd="0" presId="urn:microsoft.com/office/officeart/2005/8/layout/vList4"/>
    <dgm:cxn modelId="{7782504E-C760-4A46-A8B8-B56F103EE5B1}" type="presParOf" srcId="{DC9597C2-4EB4-445B-A51E-017BC6D12CAC}" destId="{D7E13A4C-1AF8-49CB-BF61-F9A0A3AB9AE9}" srcOrd="2" destOrd="0" presId="urn:microsoft.com/office/officeart/2005/8/layout/vList4"/>
    <dgm:cxn modelId="{F69EC36C-535C-42EF-8B49-5108D90DEA39}" type="presParOf" srcId="{B65CD95D-3BF2-4B05-B1B4-AA7954A04988}" destId="{5F9E449B-8E94-49EB-92E0-F066191BFA21}" srcOrd="3" destOrd="0" presId="urn:microsoft.com/office/officeart/2005/8/layout/vList4"/>
    <dgm:cxn modelId="{AF47D83B-4CD0-4338-A2ED-492F8D49A5EF}" type="presParOf" srcId="{B65CD95D-3BF2-4B05-B1B4-AA7954A04988}" destId="{3B2854F9-1AD7-4FE7-B6CF-85F4974ECBB2}" srcOrd="4" destOrd="0" presId="urn:microsoft.com/office/officeart/2005/8/layout/vList4"/>
    <dgm:cxn modelId="{2E1A564E-5787-4356-9C57-9E66F7C0B2F8}" type="presParOf" srcId="{3B2854F9-1AD7-4FE7-B6CF-85F4974ECBB2}" destId="{1DD69E2B-B5A1-4DD5-B47E-9DF1E573B035}" srcOrd="0" destOrd="0" presId="urn:microsoft.com/office/officeart/2005/8/layout/vList4"/>
    <dgm:cxn modelId="{8FEE17EF-123C-41BA-B13A-36193A48480A}" type="presParOf" srcId="{3B2854F9-1AD7-4FE7-B6CF-85F4974ECBB2}" destId="{1A479DF9-8A7D-49D9-A886-0B638E38879D}" srcOrd="1" destOrd="0" presId="urn:microsoft.com/office/officeart/2005/8/layout/vList4"/>
    <dgm:cxn modelId="{2DC12239-7E77-4871-ADE6-E2E2EC8741CF}" type="presParOf" srcId="{3B2854F9-1AD7-4FE7-B6CF-85F4974ECBB2}" destId="{34E997D6-B996-4175-8471-5E7494E920A2}" srcOrd="2" destOrd="0" presId="urn:microsoft.com/office/officeart/2005/8/layout/vList4"/>
    <dgm:cxn modelId="{998EB773-F20B-411E-8A04-248C9146BE4F}" type="presParOf" srcId="{B65CD95D-3BF2-4B05-B1B4-AA7954A04988}" destId="{B96B39D3-EDAF-471B-8497-DA57A7182CCE}" srcOrd="5" destOrd="0" presId="urn:microsoft.com/office/officeart/2005/8/layout/vList4"/>
    <dgm:cxn modelId="{E8089613-C4A4-416C-967E-3BE57AF94259}" type="presParOf" srcId="{B65CD95D-3BF2-4B05-B1B4-AA7954A04988}" destId="{0FA5423E-08FC-45B2-A8D9-F3DCCA46F588}" srcOrd="6" destOrd="0" presId="urn:microsoft.com/office/officeart/2005/8/layout/vList4"/>
    <dgm:cxn modelId="{18BBE254-5DE9-4671-99BD-4AFED3E3D8CE}" type="presParOf" srcId="{0FA5423E-08FC-45B2-A8D9-F3DCCA46F588}" destId="{E54864EB-7CE4-49B5-BE77-0C067AEBA0F5}" srcOrd="0" destOrd="0" presId="urn:microsoft.com/office/officeart/2005/8/layout/vList4"/>
    <dgm:cxn modelId="{6A28FDE7-3C1F-48F0-A84D-572D2B99E7AE}" type="presParOf" srcId="{0FA5423E-08FC-45B2-A8D9-F3DCCA46F588}" destId="{B721830C-52E2-477F-B9F1-1B18BEDE796F}" srcOrd="1" destOrd="0" presId="urn:microsoft.com/office/officeart/2005/8/layout/vList4"/>
    <dgm:cxn modelId="{8270D925-9F6A-428A-B748-411E188339DD}" type="presParOf" srcId="{0FA5423E-08FC-45B2-A8D9-F3DCCA46F588}" destId="{329C63E0-0C93-45D1-9294-F60A56988B52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630FB-8814-4E45-A1D0-6ACF069DBDF6}">
      <dsp:nvSpPr>
        <dsp:cNvPr id="0" name=""/>
        <dsp:cNvSpPr/>
      </dsp:nvSpPr>
      <dsp:spPr>
        <a:xfrm rot="5400000">
          <a:off x="4255779" y="-3015551"/>
          <a:ext cx="659586" cy="6698700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Барона </a:t>
          </a:r>
          <a:r>
            <a:rPr lang="uk-UA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Штейнгеля</a:t>
          </a:r>
          <a:r>
            <a:rPr lang="uk-UA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Незалежності, </a:t>
          </a:r>
          <a:r>
            <a:rPr lang="uk-UA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Захаржевського</a:t>
          </a:r>
          <a:r>
            <a:rPr lang="uk-UA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Єдності, Лісова, Вишнева, Б. Хмельницького, Польова, </a:t>
          </a:r>
          <a:r>
            <a:rPr lang="uk-UA" sz="1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Бегенська</a:t>
          </a:r>
          <a:endParaRPr lang="uk-UA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6222" y="36204"/>
        <a:ext cx="6666502" cy="595190"/>
      </dsp:txXfrm>
    </dsp:sp>
    <dsp:sp modelId="{8BF58DF0-0F8A-461E-B15E-22C138985A1F}">
      <dsp:nvSpPr>
        <dsp:cNvPr id="0" name=""/>
        <dsp:cNvSpPr/>
      </dsp:nvSpPr>
      <dsp:spPr>
        <a:xfrm>
          <a:off x="1770" y="102581"/>
          <a:ext cx="1234395" cy="46007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Городок 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9" y="125040"/>
        <a:ext cx="1189477" cy="415158"/>
      </dsp:txXfrm>
    </dsp:sp>
    <dsp:sp modelId="{3B579A60-9469-489C-BD0E-7080576942C2}">
      <dsp:nvSpPr>
        <dsp:cNvPr id="0" name=""/>
        <dsp:cNvSpPr/>
      </dsp:nvSpPr>
      <dsp:spPr>
        <a:xfrm rot="5400000">
          <a:off x="4605896" y="-2486547"/>
          <a:ext cx="901823" cy="7559637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Сагайдачного, Грушевського, </a:t>
          </a: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Тайкурівська</a:t>
          </a: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Гарна, Л.Українки, Набережна, Тополева, Паркова, Миколаївська, Набережна С.Бандери, Шкільна, Озерна, І.Франка, Ювілейна, Провулок сьомий, Дружби, </a:t>
          </a: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Насікайла</a:t>
          </a: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Привітна, Польова, Коротка, Хіміків, Вишнева, </a:t>
          </a: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Тайкурівська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76990" y="886382"/>
        <a:ext cx="7515614" cy="813777"/>
      </dsp:txXfrm>
    </dsp:sp>
    <dsp:sp modelId="{965C9233-0C2E-4504-AAB6-4A83CE18F785}">
      <dsp:nvSpPr>
        <dsp:cNvPr id="0" name=""/>
        <dsp:cNvSpPr/>
      </dsp:nvSpPr>
      <dsp:spPr>
        <a:xfrm>
          <a:off x="0" y="1025141"/>
          <a:ext cx="1273335" cy="481188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Обарів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90" y="1048631"/>
        <a:ext cx="1226355" cy="434208"/>
      </dsp:txXfrm>
    </dsp:sp>
    <dsp:sp modelId="{9EA33425-D8E1-4395-BFEC-2166A13FB5C0}">
      <dsp:nvSpPr>
        <dsp:cNvPr id="0" name=""/>
        <dsp:cNvSpPr/>
      </dsp:nvSpPr>
      <dsp:spPr>
        <a:xfrm rot="5400000">
          <a:off x="4762967" y="-1617682"/>
          <a:ext cx="531294" cy="7611109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Шевченка, Свято-Михайлівська, Л.Українки, Вишнева, Сонячна, Джерельна, </a:t>
          </a: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Понебельська</a:t>
          </a: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Б.Хмельницького</a:t>
          </a:r>
          <a:endParaRPr lang="uk-UA" sz="900" kern="1200" dirty="0"/>
        </a:p>
      </dsp:txBody>
      <dsp:txXfrm rot="-5400000">
        <a:off x="1223060" y="1948161"/>
        <a:ext cx="7585173" cy="479422"/>
      </dsp:txXfrm>
    </dsp:sp>
    <dsp:sp modelId="{D2580249-69CC-4F20-ACFA-24515D18BE65}">
      <dsp:nvSpPr>
        <dsp:cNvPr id="0" name=""/>
        <dsp:cNvSpPr/>
      </dsp:nvSpPr>
      <dsp:spPr>
        <a:xfrm>
          <a:off x="1773" y="1953106"/>
          <a:ext cx="1221232" cy="44939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Ставки</a:t>
          </a:r>
          <a:endParaRPr lang="uk-UA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11" y="1975044"/>
        <a:ext cx="1177356" cy="405523"/>
      </dsp:txXfrm>
    </dsp:sp>
    <dsp:sp modelId="{C3D12FEF-27BC-4814-BF55-5DBAC897F0CA}">
      <dsp:nvSpPr>
        <dsp:cNvPr id="0" name=""/>
        <dsp:cNvSpPr/>
      </dsp:nvSpPr>
      <dsp:spPr>
        <a:xfrm rot="5400000">
          <a:off x="4514734" y="-708816"/>
          <a:ext cx="401162" cy="6896471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Польова, Шевченка, Вербова, Центральна, Благовісна, Мирна, Сонячна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7080" y="2558421"/>
        <a:ext cx="6876888" cy="361996"/>
      </dsp:txXfrm>
    </dsp:sp>
    <dsp:sp modelId="{DCF2DAE5-E113-465D-B8A0-A151CF6C1E3A}">
      <dsp:nvSpPr>
        <dsp:cNvPr id="0" name=""/>
        <dsp:cNvSpPr/>
      </dsp:nvSpPr>
      <dsp:spPr>
        <a:xfrm>
          <a:off x="19189" y="2526345"/>
          <a:ext cx="1240566" cy="396165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Карпилівка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28" y="2545684"/>
        <a:ext cx="1201888" cy="357487"/>
      </dsp:txXfrm>
    </dsp:sp>
    <dsp:sp modelId="{77B73D14-5C89-4B12-92CF-3DCD15352C52}">
      <dsp:nvSpPr>
        <dsp:cNvPr id="0" name=""/>
        <dsp:cNvSpPr/>
      </dsp:nvSpPr>
      <dsp:spPr>
        <a:xfrm rot="5400000">
          <a:off x="3321613" y="1545863"/>
          <a:ext cx="486940" cy="4611277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Л.Українки, Нова,Тиха, Б.Хмельницького, </a:t>
          </a:r>
          <a:endParaRPr lang="ru-RU" sz="900" kern="1200" dirty="0"/>
        </a:p>
      </dsp:txBody>
      <dsp:txXfrm rot="-5400000">
        <a:off x="1259445" y="3631801"/>
        <a:ext cx="4587507" cy="439400"/>
      </dsp:txXfrm>
    </dsp:sp>
    <dsp:sp modelId="{E1D691E5-02B4-4471-8849-CBE00494CFA1}">
      <dsp:nvSpPr>
        <dsp:cNvPr id="0" name=""/>
        <dsp:cNvSpPr/>
      </dsp:nvSpPr>
      <dsp:spPr>
        <a:xfrm>
          <a:off x="45034" y="3620178"/>
          <a:ext cx="1207450" cy="432521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Бронники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48" y="3641292"/>
        <a:ext cx="1165222" cy="390293"/>
      </dsp:txXfrm>
    </dsp:sp>
    <dsp:sp modelId="{3BC2CC2A-5D9E-40E4-A279-8F1619D89107}">
      <dsp:nvSpPr>
        <dsp:cNvPr id="0" name=""/>
        <dsp:cNvSpPr/>
      </dsp:nvSpPr>
      <dsp:spPr>
        <a:xfrm rot="5400000">
          <a:off x="2773663" y="1570476"/>
          <a:ext cx="371182" cy="3372452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Л.Українки, Центральна</a:t>
          </a:r>
          <a:endParaRPr lang="uk-UA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273028" y="3089231"/>
        <a:ext cx="3354332" cy="334942"/>
      </dsp:txXfrm>
    </dsp:sp>
    <dsp:sp modelId="{C51BC5EA-BE32-42C4-B60F-C7537762DE14}">
      <dsp:nvSpPr>
        <dsp:cNvPr id="0" name=""/>
        <dsp:cNvSpPr/>
      </dsp:nvSpPr>
      <dsp:spPr>
        <a:xfrm>
          <a:off x="10423" y="3028639"/>
          <a:ext cx="1281127" cy="42235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R="0" lvl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Понебель</a:t>
          </a:r>
          <a:r>
            <a:rPr lang="uk-U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41" y="3049257"/>
        <a:ext cx="1239891" cy="381123"/>
      </dsp:txXfrm>
    </dsp:sp>
    <dsp:sp modelId="{0EF3A594-24DE-43C4-A17C-E9985C8A3AF2}">
      <dsp:nvSpPr>
        <dsp:cNvPr id="0" name=""/>
        <dsp:cNvSpPr/>
      </dsp:nvSpPr>
      <dsp:spPr>
        <a:xfrm rot="5400000">
          <a:off x="2750099" y="2697417"/>
          <a:ext cx="525220" cy="348680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Вишнева, </a:t>
          </a: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Миру, Залізнична</a:t>
          </a:r>
          <a:endParaRPr lang="uk-UA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69307" y="4203849"/>
        <a:ext cx="3461166" cy="473942"/>
      </dsp:txXfrm>
    </dsp:sp>
    <dsp:sp modelId="{0226FEFE-CEFC-4BF0-A053-0528D48EECDE}">
      <dsp:nvSpPr>
        <dsp:cNvPr id="0" name=""/>
        <dsp:cNvSpPr/>
      </dsp:nvSpPr>
      <dsp:spPr>
        <a:xfrm>
          <a:off x="19075" y="4239440"/>
          <a:ext cx="1244288" cy="44824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Рогачів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57" y="4261322"/>
        <a:ext cx="1200524" cy="404485"/>
      </dsp:txXfrm>
    </dsp:sp>
    <dsp:sp modelId="{87F95DC6-2664-4130-89B8-7C6DBB62855F}">
      <dsp:nvSpPr>
        <dsp:cNvPr id="0" name=""/>
        <dsp:cNvSpPr/>
      </dsp:nvSpPr>
      <dsp:spPr>
        <a:xfrm rot="5400000">
          <a:off x="2820009" y="3350942"/>
          <a:ext cx="438837" cy="3497551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latin typeface="Arial" pitchFamily="34" charset="0"/>
              <a:cs typeface="Arial" pitchFamily="34" charset="0"/>
            </a:rPr>
            <a:t>Івана Франка, Монастирська</a:t>
          </a:r>
          <a:endParaRPr lang="uk-UA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290652" y="4901721"/>
        <a:ext cx="3476129" cy="395993"/>
      </dsp:txXfrm>
    </dsp:sp>
    <dsp:sp modelId="{4065F601-A5FD-4815-9F1E-0DAFB7D33560}">
      <dsp:nvSpPr>
        <dsp:cNvPr id="0" name=""/>
        <dsp:cNvSpPr/>
      </dsp:nvSpPr>
      <dsp:spPr>
        <a:xfrm>
          <a:off x="19075" y="4877407"/>
          <a:ext cx="1279918" cy="448249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R="0" lvl="0" algn="ctr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Б.Хутори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57" y="4899289"/>
        <a:ext cx="1236154" cy="404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F2ED9-7237-481B-B817-A021B9CC3C4B}">
      <dsp:nvSpPr>
        <dsp:cNvPr id="0" name=""/>
        <dsp:cNvSpPr/>
      </dsp:nvSpPr>
      <dsp:spPr>
        <a:xfrm>
          <a:off x="0" y="146076"/>
          <a:ext cx="8528538" cy="7233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92075" lvl="0" indent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 бюджету громади виділено 12,683 млн. грн.</a:t>
          </a:r>
          <a:endParaRPr lang="uk-UA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2648" y="146076"/>
        <a:ext cx="6695889" cy="723371"/>
      </dsp:txXfrm>
    </dsp:sp>
    <dsp:sp modelId="{8B99B9BC-7478-4122-8253-B31CF4943CDF}">
      <dsp:nvSpPr>
        <dsp:cNvPr id="0" name=""/>
        <dsp:cNvSpPr/>
      </dsp:nvSpPr>
      <dsp:spPr>
        <a:xfrm>
          <a:off x="126940" y="0"/>
          <a:ext cx="1705707" cy="101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7224-032B-4CFF-9DBB-1FCD1FE5CAF2}">
      <dsp:nvSpPr>
        <dsp:cNvPr id="0" name=""/>
        <dsp:cNvSpPr/>
      </dsp:nvSpPr>
      <dsp:spPr>
        <a:xfrm>
          <a:off x="0" y="1351600"/>
          <a:ext cx="8528538" cy="59725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92075" lvl="0" indent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кошти працівників </a:t>
          </a:r>
          <a:r>
            <a:rPr lang="uk-UA" sz="1700" b="1" kern="1200" noProof="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Городоцької</a:t>
          </a: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сільської ради придбано </a:t>
          </a: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5-ть </a:t>
          </a: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нічних прицілів</a:t>
          </a:r>
          <a:endParaRPr lang="uk-UA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2648" y="1351600"/>
        <a:ext cx="6695889" cy="597255"/>
      </dsp:txXfrm>
    </dsp:sp>
    <dsp:sp modelId="{221D4F10-9296-45EE-AE7A-138BC74D4808}">
      <dsp:nvSpPr>
        <dsp:cNvPr id="0" name=""/>
        <dsp:cNvSpPr/>
      </dsp:nvSpPr>
      <dsp:spPr>
        <a:xfrm>
          <a:off x="126940" y="1142465"/>
          <a:ext cx="1705707" cy="101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69E2B-B5A1-4DD5-B47E-9DF1E573B035}">
      <dsp:nvSpPr>
        <dsp:cNvPr id="0" name=""/>
        <dsp:cNvSpPr/>
      </dsp:nvSpPr>
      <dsp:spPr>
        <a:xfrm>
          <a:off x="0" y="2284931"/>
          <a:ext cx="8528538" cy="12694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92075" lvl="0" indent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кошти зібрані під час благодійних заходів в громаді, працівників сільської ради та її виконавчих органів, комунальних закладів громади, релігійних громад, закладів освіти, депутатського корпусу придбано 9 автомобілів</a:t>
          </a:r>
        </a:p>
      </dsp:txBody>
      <dsp:txXfrm>
        <a:off x="1832648" y="2284931"/>
        <a:ext cx="6695889" cy="1269406"/>
      </dsp:txXfrm>
    </dsp:sp>
    <dsp:sp modelId="{1A479DF9-8A7D-49D9-A886-0B638E38879D}">
      <dsp:nvSpPr>
        <dsp:cNvPr id="0" name=""/>
        <dsp:cNvSpPr/>
      </dsp:nvSpPr>
      <dsp:spPr>
        <a:xfrm>
          <a:off x="126940" y="2411871"/>
          <a:ext cx="1705707" cy="101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864EB-7CE4-49B5-BE77-0C067AEBA0F5}">
      <dsp:nvSpPr>
        <dsp:cNvPr id="0" name=""/>
        <dsp:cNvSpPr/>
      </dsp:nvSpPr>
      <dsp:spPr>
        <a:xfrm>
          <a:off x="0" y="3681277"/>
          <a:ext cx="8528538" cy="126940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92075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 кошти зібрані під час благодійних заходів у громаді, працівників сільської ради та її виконавчих органів, комунальних закладів громади, закладів освіти, депутатського корпусу придбано 18 іменних </a:t>
          </a:r>
          <a:r>
            <a:rPr lang="uk-UA" sz="17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дронів</a:t>
          </a:r>
          <a:endParaRPr lang="uk-UA" sz="17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2648" y="3681277"/>
        <a:ext cx="6695889" cy="1269406"/>
      </dsp:txXfrm>
    </dsp:sp>
    <dsp:sp modelId="{B721830C-52E2-477F-B9F1-1B18BEDE796F}">
      <dsp:nvSpPr>
        <dsp:cNvPr id="0" name=""/>
        <dsp:cNvSpPr/>
      </dsp:nvSpPr>
      <dsp:spPr>
        <a:xfrm>
          <a:off x="126940" y="3808218"/>
          <a:ext cx="1705707" cy="1015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0.28615</cdr:x>
      <cdr:y>0.32832</cdr:y>
    </cdr:from>
    <cdr:to>
      <cdr:x>0.46753</cdr:x>
      <cdr:y>0.51398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544792" y="1699134"/>
          <a:ext cx="1613140" cy="96081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187,3 </a:t>
          </a:r>
          <a:r>
            <a:rPr kumimoji="0" lang="uk-UA" sz="1800" b="1" i="0" u="none" strike="noStrike" kern="120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млн.грн</a:t>
          </a:r>
          <a:r>
            <a:rPr kumimoji="0" lang="uk-UA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</a:t>
          </a:r>
          <a:endParaRPr kumimoji="0" lang="uk-UA" sz="1800" b="1" i="0" u="none" strike="noStrike" kern="120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0.23949</cdr:x>
      <cdr:y>0.33485</cdr:y>
    </cdr:from>
    <cdr:to>
      <cdr:x>0.44887</cdr:x>
      <cdr:y>0.51888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13473" y="1906446"/>
          <a:ext cx="1847725" cy="1047763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uk-UA" sz="21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245,2 </a:t>
          </a:r>
          <a:r>
            <a:rPr kumimoji="0" lang="uk-UA" sz="2100" b="1" i="0" u="none" strike="noStrike" kern="120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млн.грн</a:t>
          </a:r>
          <a:r>
            <a:rPr kumimoji="0" lang="uk-UA" sz="21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rPr>
            <a:t>.</a:t>
          </a:r>
          <a:endParaRPr kumimoji="0" lang="uk-UA" sz="2100" b="1" i="0" u="none" strike="noStrike" kern="120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ED3E6-DA85-4EDA-A651-78F54A5EAD05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60792-417B-4828-B388-540F89B6C1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56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0792-417B-4828-B388-540F89B6C14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1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60792-417B-4828-B388-540F89B6C142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8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49819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505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6010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2701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4236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54639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3467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51845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49840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53519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4747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3087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24542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0687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52C3-6090-42BB-97FA-AE43CAC0D7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14AA-4930-40BF-895D-0CBA4B84ADA2}" type="slidenum">
              <a:rPr lang="uk-U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08791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62711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010"/>
      </p:ext>
    </p:extLst>
  </p:cSld>
  <p:clrMapOvr>
    <a:masterClrMapping/>
  </p:clrMapOvr>
  <p:transition spd="slow">
    <p:wheel spokes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3971"/>
      </p:ext>
    </p:extLst>
  </p:cSld>
  <p:clrMapOvr>
    <a:masterClrMapping/>
  </p:clrMapOvr>
  <p:transition spd="slow">
    <p:wheel spokes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67732"/>
      </p:ext>
    </p:extLst>
  </p:cSld>
  <p:clrMapOvr>
    <a:masterClrMapping/>
  </p:clrMapOvr>
  <p:transition spd="slow">
    <p:wheel spokes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94792"/>
      </p:ext>
    </p:extLst>
  </p:cSld>
  <p:clrMapOvr>
    <a:masterClrMapping/>
  </p:clrMapOvr>
  <p:transition spd="slow">
    <p:wheel spokes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08574"/>
      </p:ext>
    </p:extLst>
  </p:cSld>
  <p:clrMapOvr>
    <a:masterClrMapping/>
  </p:clrMapOvr>
  <p:transition spd="slow">
    <p:wheel spokes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98302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6253"/>
      </p:ext>
    </p:extLst>
  </p:cSld>
  <p:clrMapOvr>
    <a:masterClrMapping/>
  </p:clrMapOvr>
  <p:transition spd="slow">
    <p:wheel spokes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35811"/>
      </p:ext>
    </p:extLst>
  </p:cSld>
  <p:clrMapOvr>
    <a:masterClrMapping/>
  </p:clrMapOvr>
  <p:transition spd="slow">
    <p:wheel spokes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69227"/>
      </p:ext>
    </p:extLst>
  </p:cSld>
  <p:clrMapOvr>
    <a:masterClrMapping/>
  </p:clrMapOvr>
  <p:transition spd="slow">
    <p:wheel spokes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58127"/>
      </p:ext>
    </p:extLst>
  </p:cSld>
  <p:clrMapOvr>
    <a:masterClrMapping/>
  </p:clrMapOvr>
  <p:transition spd="slow">
    <p:wheel spokes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79972"/>
      </p:ext>
    </p:extLst>
  </p:cSld>
  <p:clrMapOvr>
    <a:masterClrMapping/>
  </p:clrMapOvr>
  <p:transition spd="slow">
    <p:wheel spokes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0164"/>
      </p:ext>
    </p:extLst>
  </p:cSld>
  <p:clrMapOvr>
    <a:masterClrMapping/>
  </p:clrMapOvr>
  <p:transition spd="slow">
    <p:wheel spokes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05009"/>
      </p:ext>
    </p:extLst>
  </p:cSld>
  <p:clrMapOvr>
    <a:masterClrMapping/>
  </p:clrMapOvr>
  <p:transition spd="slow">
    <p:wheel spokes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4013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46304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9421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2345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06753"/>
      </p:ext>
    </p:extLst>
  </p:cSld>
  <p:clrMapOvr>
    <a:masterClrMapping/>
  </p:clrMapOvr>
  <p:transition spd="slow">
    <p:wheel spokes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4718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0169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0280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0256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9155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2529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3606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1160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6965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452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B157-C1F2-4DD1-841B-BF9C5650E39D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350D-B75C-4EEC-AB26-E2B0C91A40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52C3-6090-42BB-97FA-AE43CAC0D797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05.02.2024</a:t>
            </a:fld>
            <a:endParaRPr lang="uk-U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14AA-4930-40BF-895D-0CBA4B84ADA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B157-C1F2-4DD1-841B-BF9C5650E3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E350D-B75C-4EEC-AB26-E2B0C91A40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1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2149"/>
            <a:ext cx="7735824" cy="12252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Городоцька 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сільська рада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Рівненського району Рівненської області</a:t>
            </a:r>
            <a:b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26024"/>
            <a:ext cx="8083296" cy="383644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ЗВІТ</a:t>
            </a:r>
            <a:endParaRPr lang="uk-UA" sz="3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uk-UA" b="1" i="1" dirty="0">
                <a:solidFill>
                  <a:prstClr val="black"/>
                </a:solidFill>
              </a:rPr>
              <a:t>про виконання бюджету</a:t>
            </a:r>
            <a:br>
              <a:rPr lang="uk-UA" b="1" i="1" dirty="0">
                <a:solidFill>
                  <a:prstClr val="black"/>
                </a:solidFill>
              </a:rPr>
            </a:br>
            <a:r>
              <a:rPr lang="uk-UA" b="1" i="1" dirty="0">
                <a:solidFill>
                  <a:prstClr val="black"/>
                </a:solidFill>
              </a:rPr>
              <a:t>Городоцької сільської територіальної громади</a:t>
            </a:r>
            <a:br>
              <a:rPr lang="uk-UA" b="1" i="1" dirty="0">
                <a:solidFill>
                  <a:prstClr val="black"/>
                </a:solidFill>
              </a:rPr>
            </a:br>
            <a:r>
              <a:rPr lang="uk-UA" b="1" i="1" dirty="0">
                <a:solidFill>
                  <a:prstClr val="black"/>
                </a:solidFill>
              </a:rPr>
              <a:t>за </a:t>
            </a:r>
            <a:r>
              <a:rPr lang="uk-UA" b="1" i="1" dirty="0" smtClean="0">
                <a:solidFill>
                  <a:prstClr val="black"/>
                </a:solidFill>
              </a:rPr>
              <a:t>2023 </a:t>
            </a:r>
            <a:r>
              <a:rPr lang="uk-UA" b="1" i="1" dirty="0">
                <a:solidFill>
                  <a:prstClr val="black"/>
                </a:solidFill>
              </a:rPr>
              <a:t>рік</a:t>
            </a:r>
          </a:p>
          <a:p>
            <a:pPr>
              <a:lnSpc>
                <a:spcPct val="100000"/>
              </a:lnSpc>
            </a:pPr>
            <a:r>
              <a:rPr lang="uk-UA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uk-UA" sz="3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gorodok-gromada.gov.ua/wp-content/uploads/2021/06/cropped-log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77" y="268224"/>
            <a:ext cx="763524" cy="10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458897" y="6174097"/>
            <a:ext cx="2537102" cy="416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с. Городок – 2024р.</a:t>
            </a:r>
          </a:p>
        </p:txBody>
      </p:sp>
    </p:spTree>
    <p:extLst>
      <p:ext uri="{BB962C8B-B14F-4D97-AF65-F5344CB8AC3E}">
        <p14:creationId xmlns:p14="http://schemas.microsoft.com/office/powerpoint/2010/main" val="33374170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926"/>
            <a:ext cx="7886700" cy="923025"/>
          </a:xfrm>
        </p:spPr>
        <p:txBody>
          <a:bodyPr anchor="t">
            <a:normAutofit/>
          </a:bodyPr>
          <a:lstStyle/>
          <a:p>
            <a:pPr algn="ctr"/>
            <a:r>
              <a:rPr lang="uk-U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доріг в населених пунктах громади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" y="1087990"/>
            <a:ext cx="4802821" cy="32018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134" y="4539431"/>
            <a:ext cx="2633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.Обарів</a:t>
            </a:r>
            <a:r>
              <a:rPr lang="uk-UA" sz="1400" b="1" i="1" dirty="0" smtClean="0">
                <a:latin typeface="Arial" pitchFamily="34" charset="0"/>
                <a:cs typeface="Arial" pitchFamily="34" charset="0"/>
              </a:rPr>
              <a:t>, вул. </a:t>
            </a:r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Тайкурівська</a:t>
            </a:r>
            <a:endParaRPr lang="uk-UA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13" y="2819608"/>
            <a:ext cx="4875054" cy="32438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3720" y="6194127"/>
            <a:ext cx="2273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с.Обарів</a:t>
            </a:r>
            <a:r>
              <a:rPr lang="uk-UA" sz="1400" b="1" i="1" dirty="0" smtClean="0">
                <a:latin typeface="Arial" pitchFamily="34" charset="0"/>
                <a:cs typeface="Arial" pitchFamily="34" charset="0"/>
              </a:rPr>
              <a:t>, вул. Вишнева</a:t>
            </a:r>
            <a:endParaRPr lang="uk-UA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0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926"/>
            <a:ext cx="7886700" cy="923025"/>
          </a:xfrm>
        </p:spPr>
        <p:txBody>
          <a:bodyPr anchor="t">
            <a:normAutofit/>
          </a:bodyPr>
          <a:lstStyle/>
          <a:p>
            <a:pPr algn="ctr"/>
            <a:r>
              <a:rPr lang="uk-U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доріг в населених пунктах громади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830068" y="6391888"/>
            <a:ext cx="3483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с.Бронники</a:t>
            </a:r>
            <a:r>
              <a:rPr lang="uk-UA" sz="1400" b="1" i="1" dirty="0" smtClean="0">
                <a:latin typeface="Arial" pitchFamily="34" charset="0"/>
                <a:cs typeface="Arial" pitchFamily="34" charset="0"/>
              </a:rPr>
              <a:t>, вул. Лесі Українки</a:t>
            </a:r>
            <a:endParaRPr lang="uk-UA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77903"/>
            <a:ext cx="8220455" cy="51727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0433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926"/>
            <a:ext cx="7886700" cy="923025"/>
          </a:xfrm>
        </p:spPr>
        <p:txBody>
          <a:bodyPr anchor="t">
            <a:normAutofit/>
          </a:bodyPr>
          <a:lstStyle/>
          <a:p>
            <a:pPr algn="ctr"/>
            <a:r>
              <a:rPr lang="uk-UA" sz="28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Облаштовано</a:t>
            </a:r>
            <a:r>
              <a:rPr lang="uk-UA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зупинки для громадського транспорту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98" y="3015086"/>
            <a:ext cx="4837404" cy="32249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221517"/>
            <a:ext cx="4443079" cy="30487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9303" y="427024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.Обарів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6873" y="6240022"/>
            <a:ext cx="136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.Ставки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1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926"/>
            <a:ext cx="7886700" cy="100066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uk-UA" sz="2200" b="1" i="1" dirty="0">
                <a:latin typeface="Arial" pitchFamily="34" charset="0"/>
                <a:ea typeface="Calibri"/>
                <a:cs typeface="Arial" pitchFamily="34" charset="0"/>
              </a:rPr>
              <a:t>Допомога надана для підрозділів Збройних Сил України, Національної гвардії України, </a:t>
            </a:r>
            <a:r>
              <a:rPr lang="uk-UA" sz="2200" b="1" i="1" dirty="0">
                <a:latin typeface="Arial" pitchFamily="34" charset="0"/>
                <a:cs typeface="Arial" pitchFamily="34" charset="0"/>
              </a:rPr>
              <a:t>Державної прикордонної служби України, територіальної </a:t>
            </a:r>
            <a:r>
              <a:rPr lang="uk-UA" sz="2200" b="1" i="1" dirty="0" smtClean="0">
                <a:latin typeface="Arial" pitchFamily="34" charset="0"/>
                <a:cs typeface="Arial" pitchFamily="34" charset="0"/>
              </a:rPr>
              <a:t>оборони</a:t>
            </a:r>
            <a:endParaRPr lang="uk-UA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352995"/>
              </p:ext>
            </p:extLst>
          </p:nvPr>
        </p:nvGraphicFramePr>
        <p:xfrm>
          <a:off x="378070" y="1466491"/>
          <a:ext cx="8528538" cy="495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7893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Нічні приціли для підрозділів Збройних </a:t>
            </a:r>
            <a:r>
              <a:rPr lang="uk-UA" sz="2200" b="1" i="1" dirty="0">
                <a:latin typeface="Arial" pitchFamily="34" charset="0"/>
                <a:ea typeface="Calibri"/>
                <a:cs typeface="Arial" pitchFamily="34" charset="0"/>
              </a:rPr>
              <a:t>Сил </a:t>
            </a:r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України</a:t>
            </a:r>
            <a:endParaRPr lang="uk-UA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0" y="1523011"/>
            <a:ext cx="4375869" cy="3281901"/>
          </a:xfrm>
          <a:scene3d>
            <a:camera prst="perspectiveRight"/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89" y="3140015"/>
            <a:ext cx="4312725" cy="323366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971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0814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>
                <a:latin typeface="Arial" pitchFamily="34" charset="0"/>
                <a:ea typeface="Calibri"/>
                <a:cs typeface="Arial" pitchFamily="34" charset="0"/>
              </a:rPr>
              <a:t>Автомобілі для підрозділів ЗСУ та територіальної оборони</a:t>
            </a:r>
            <a:endParaRPr lang="uk-UA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1453767"/>
            <a:ext cx="4135568" cy="27563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3" y="3511881"/>
            <a:ext cx="5115465" cy="2929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51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420"/>
            <a:ext cx="7886700" cy="785003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>
                <a:latin typeface="Arial" pitchFamily="34" charset="0"/>
                <a:ea typeface="Calibri"/>
                <a:cs typeface="Arial" pitchFamily="34" charset="0"/>
              </a:rPr>
              <a:t>Автомобілі для підрозділів ЗСУ та територіальної оборони</a:t>
            </a:r>
            <a:endParaRPr lang="uk-UA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4" y="1190445"/>
            <a:ext cx="4189980" cy="27926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12" y="1224951"/>
            <a:ext cx="4260744" cy="27664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02" y="4069431"/>
            <a:ext cx="3925019" cy="2616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87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420"/>
            <a:ext cx="7886700" cy="785003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>
                <a:latin typeface="Arial" pitchFamily="34" charset="0"/>
                <a:ea typeface="Calibri"/>
                <a:cs typeface="Arial" pitchFamily="34" charset="0"/>
              </a:rPr>
              <a:t>Автомобілі для підрозділів ЗСУ та територіальної оборони</a:t>
            </a:r>
            <a:endParaRPr lang="uk-UA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9144"/>
            <a:ext cx="4463181" cy="29729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73" y="3474918"/>
            <a:ext cx="4756665" cy="31703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950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5" y="207035"/>
            <a:ext cx="8573840" cy="759123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Автомобілі для підрозділів ЗСУ та територіальної оборони</a:t>
            </a:r>
            <a:endParaRPr lang="uk-UA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" y="1093762"/>
            <a:ext cx="4239276" cy="28254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55" y="1093762"/>
            <a:ext cx="4217500" cy="28109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4036134"/>
            <a:ext cx="4452729" cy="26763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083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420"/>
            <a:ext cx="7886700" cy="785003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>
                <a:latin typeface="Arial" pitchFamily="34" charset="0"/>
                <a:ea typeface="Calibri"/>
                <a:cs typeface="Arial" pitchFamily="34" charset="0"/>
              </a:rPr>
              <a:t>Автомобілі для підрозділів ЗСУ та територіальної оборони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3" y="1054760"/>
            <a:ext cx="4256338" cy="28368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37" y="1049311"/>
            <a:ext cx="4229987" cy="28193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23" y="4000500"/>
            <a:ext cx="3892916" cy="26788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469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82" y="235732"/>
            <a:ext cx="7886700" cy="782186"/>
          </a:xfrm>
        </p:spPr>
        <p:txBody>
          <a:bodyPr>
            <a:noAutofit/>
          </a:bodyPr>
          <a:lstStyle/>
          <a:p>
            <a:pPr algn="ctr"/>
            <a:r>
              <a:rPr lang="uk-U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власних доходів громади </a:t>
            </a:r>
            <a:br>
              <a:rPr lang="uk-U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 2023 рік</a:t>
            </a:r>
            <a:endParaRPr lang="uk-UA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91065"/>
              </p:ext>
            </p:extLst>
          </p:nvPr>
        </p:nvGraphicFramePr>
        <p:xfrm>
          <a:off x="77638" y="1328738"/>
          <a:ext cx="8893325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028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420"/>
            <a:ext cx="7886700" cy="785003"/>
          </a:xfrm>
        </p:spPr>
        <p:txBody>
          <a:bodyPr>
            <a:normAutofit/>
          </a:bodyPr>
          <a:lstStyle/>
          <a:p>
            <a:pPr algn="ctr"/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Ударні іменні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FPV</a:t>
            </a:r>
            <a:r>
              <a:rPr lang="uk-UA" sz="2400" i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uk-UA" sz="2200" b="1" i="1" dirty="0" err="1" smtClean="0">
                <a:latin typeface="Arial" pitchFamily="34" charset="0"/>
                <a:ea typeface="Calibri"/>
                <a:cs typeface="Arial" pitchFamily="34" charset="0"/>
              </a:rPr>
              <a:t>дрони</a:t>
            </a:r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 для підрозділів ЗСУ від </a:t>
            </a:r>
            <a:r>
              <a:rPr lang="uk-UA" sz="2200" b="1" i="1" dirty="0" err="1" smtClean="0">
                <a:latin typeface="Arial" pitchFamily="34" charset="0"/>
                <a:ea typeface="Calibri"/>
                <a:cs typeface="Arial" pitchFamily="34" charset="0"/>
              </a:rPr>
              <a:t>Городоцької</a:t>
            </a:r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 територіальної громади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38" y="3400148"/>
            <a:ext cx="4635206" cy="30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" y="1047467"/>
            <a:ext cx="4668108" cy="311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45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207" y="276297"/>
            <a:ext cx="8655729" cy="78500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Ударні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FPV</a:t>
            </a:r>
            <a:r>
              <a:rPr lang="uk-UA" sz="2400" i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uk-UA" sz="2200" b="1" i="1" dirty="0" err="1" smtClean="0">
                <a:latin typeface="Arial" pitchFamily="34" charset="0"/>
                <a:ea typeface="Calibri"/>
                <a:cs typeface="Arial" pitchFamily="34" charset="0"/>
              </a:rPr>
              <a:t>дрони</a:t>
            </a:r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 для 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3-ї </a:t>
            </a:r>
            <a:r>
              <a:rPr lang="uk-UA" sz="2400" b="1" i="1" dirty="0">
                <a:latin typeface="Arial" pitchFamily="34" charset="0"/>
                <a:cs typeface="Arial" pitchFamily="34" charset="0"/>
              </a:rPr>
              <a:t>окремої танкової бригади Збройних сил України </a:t>
            </a:r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від </a:t>
            </a:r>
            <a:r>
              <a:rPr lang="uk-UA" sz="2200" b="1" i="1" dirty="0" err="1" smtClean="0">
                <a:latin typeface="Arial" pitchFamily="34" charset="0"/>
                <a:ea typeface="Calibri"/>
                <a:cs typeface="Arial" pitchFamily="34" charset="0"/>
              </a:rPr>
              <a:t>Городоцької</a:t>
            </a:r>
            <a:r>
              <a:rPr lang="uk-UA" sz="2200" b="1" i="1" dirty="0" smtClean="0">
                <a:latin typeface="Arial" pitchFamily="34" charset="0"/>
                <a:ea typeface="Calibri"/>
                <a:cs typeface="Arial" pitchFamily="34" charset="0"/>
              </a:rPr>
              <a:t> територіальної громади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0" y="1737281"/>
            <a:ext cx="3844670" cy="384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3" y="1252558"/>
            <a:ext cx="4814117" cy="481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25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226024"/>
            <a:ext cx="8083296" cy="383644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uk-UA" sz="30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uk-UA" sz="3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4672" y="2226024"/>
            <a:ext cx="7872984" cy="1907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950" b="1" i="0" u="none" strike="noStrike" kern="1200" cap="none" spc="4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kumimoji="0" lang="uk-UA" sz="4950" b="1" i="0" u="none" strike="noStrike" kern="1200" cap="none" spc="4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68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955503"/>
              </p:ext>
            </p:extLst>
          </p:nvPr>
        </p:nvGraphicFramePr>
        <p:xfrm>
          <a:off x="138023" y="1181820"/>
          <a:ext cx="8885207" cy="559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638" y="131326"/>
            <a:ext cx="8954219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600" i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Динаміка надходжень до бюджету громади </a:t>
            </a:r>
            <a:endParaRPr lang="uk-UA" sz="2600" i="1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600" i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uk-UA" sz="2600" i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2021-2023 роки</a:t>
            </a:r>
            <a:endParaRPr lang="uk-UA" sz="2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6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782" y="235732"/>
            <a:ext cx="7886700" cy="782186"/>
          </a:xfrm>
        </p:spPr>
        <p:txBody>
          <a:bodyPr>
            <a:noAutofit/>
          </a:bodyPr>
          <a:lstStyle/>
          <a:p>
            <a:pPr algn="ctr"/>
            <a:r>
              <a:rPr lang="uk-UA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надходжень основних податків до бюджету громади за 2023 рік</a:t>
            </a:r>
            <a:endParaRPr lang="uk-UA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538368"/>
              </p:ext>
            </p:extLst>
          </p:nvPr>
        </p:nvGraphicFramePr>
        <p:xfrm>
          <a:off x="326596" y="1017918"/>
          <a:ext cx="8577072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4517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0" y="274638"/>
            <a:ext cx="8850702" cy="90493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Перелік основних  платників податків до  бюджету Городоцької сільської ради за 2023 рік </a:t>
            </a:r>
            <a:endParaRPr lang="uk-UA" sz="2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288507"/>
              </p:ext>
            </p:extLst>
          </p:nvPr>
        </p:nvGraphicFramePr>
        <p:xfrm>
          <a:off x="229809" y="1344170"/>
          <a:ext cx="8741663" cy="5225473"/>
        </p:xfrm>
        <a:graphic>
          <a:graphicData uri="http://schemas.openxmlformats.org/drawingml/2006/table">
            <a:tbl>
              <a:tblPr/>
              <a:tblGrid>
                <a:gridCol w="2421951">
                  <a:extLst>
                    <a:ext uri="{9D8B030D-6E8A-4147-A177-3AD203B41FA5}">
                      <a16:colId xmlns:a16="http://schemas.microsoft.com/office/drawing/2014/main" val="2809810403"/>
                    </a:ext>
                  </a:extLst>
                </a:gridCol>
                <a:gridCol w="2383407">
                  <a:extLst>
                    <a:ext uri="{9D8B030D-6E8A-4147-A177-3AD203B41FA5}">
                      <a16:colId xmlns:a16="http://schemas.microsoft.com/office/drawing/2014/main" val="899022504"/>
                    </a:ext>
                  </a:extLst>
                </a:gridCol>
                <a:gridCol w="1175780">
                  <a:extLst>
                    <a:ext uri="{9D8B030D-6E8A-4147-A177-3AD203B41FA5}">
                      <a16:colId xmlns:a16="http://schemas.microsoft.com/office/drawing/2014/main" val="2326569069"/>
                    </a:ext>
                  </a:extLst>
                </a:gridCol>
                <a:gridCol w="2760525">
                  <a:extLst>
                    <a:ext uri="{9D8B030D-6E8A-4147-A177-3AD203B41FA5}">
                      <a16:colId xmlns:a16="http://schemas.microsoft.com/office/drawing/2014/main" val="3865279204"/>
                    </a:ext>
                  </a:extLst>
                </a:gridCol>
              </a:tblGrid>
              <a:tr h="93864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Підприємство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Сума (</a:t>
                      </a:r>
                      <a:r>
                        <a:rPr lang="uk-UA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тис.грн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до загального обсягу бюджету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 структурі вцілому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13057"/>
                  </a:ext>
                </a:extLst>
              </a:tr>
              <a:tr h="4725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Податок та збір на доходи фізичних осіб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119 594 500,75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63,85   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надходжень в структурі  ПДФО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83764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ПрАТ "</a:t>
                      </a:r>
                      <a:r>
                        <a:rPr lang="uk-U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Рівнеазот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53 750 481,98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44,94  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73381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ТОВ"ІГ"АРХІ-БУД"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16 214 236,84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13,56  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325573"/>
                  </a:ext>
                </a:extLst>
              </a:tr>
              <a:tr h="3107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ТОВ "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КРОНОСПАН-Рівне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10 787 623,05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9,02  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16253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ПрАТ "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РЗНЗБК"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2 065 921,48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1,73  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11768"/>
                  </a:ext>
                </a:extLst>
              </a:tr>
              <a:tr h="3171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ТОВ "ВАРМХАУС ГРУП"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1 268 764,32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   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392514"/>
                  </a:ext>
                </a:extLst>
              </a:tr>
              <a:tr h="627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Земельний податок з юридичних осіб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44 213 521,27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23,60   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надходжень в структурі земельного податку з юридичних осіб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49716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ПрАТ"Рівнеазот"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31 646 051,10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71,58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001492"/>
                  </a:ext>
                </a:extLst>
              </a:tr>
              <a:tr h="31072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ТОВ "</a:t>
                      </a:r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КРОНОСПАН-Рівне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6 937 591,27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15,69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563576"/>
                  </a:ext>
                </a:extLst>
              </a:tr>
              <a:tr h="16183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 "Укрзалізниця"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2 371 684,90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5,36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351913"/>
                  </a:ext>
                </a:extLst>
              </a:tr>
              <a:tr h="47255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Єдиний податок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12 826 727,81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6,85   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uk-UA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надходжень в структурі єдиного податку</a:t>
                      </a:r>
                      <a:endParaRPr lang="uk-UA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35969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СФГ "Калина"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1 154 943,21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9,00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933040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ТОВ "ВІК-А"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219 578,86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99981"/>
                  </a:ext>
                </a:extLst>
              </a:tr>
              <a:tr h="15536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Токар Н.Б.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441 444,12   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3,44</a:t>
                      </a:r>
                    </a:p>
                  </a:txBody>
                  <a:tcPr marL="6234" marR="6234" marT="6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66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517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0" y="274638"/>
            <a:ext cx="8850702" cy="54487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600" b="1" i="1" dirty="0" smtClean="0">
                <a:latin typeface="Arial" pitchFamily="34" charset="0"/>
                <a:cs typeface="Arial" pitchFamily="34" charset="0"/>
              </a:rPr>
              <a:t>Структура видатків бюджету громади за 2023 рік</a:t>
            </a:r>
            <a:endParaRPr lang="uk-UA" sz="2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648145"/>
              </p:ext>
            </p:extLst>
          </p:nvPr>
        </p:nvGraphicFramePr>
        <p:xfrm>
          <a:off x="120769" y="983412"/>
          <a:ext cx="8824823" cy="569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259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874394"/>
              </p:ext>
            </p:extLst>
          </p:nvPr>
        </p:nvGraphicFramePr>
        <p:xfrm>
          <a:off x="51431" y="1138687"/>
          <a:ext cx="8928992" cy="558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8792" y="140429"/>
            <a:ext cx="8514271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sz="2600" i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Динаміка виконання видаткової частини бюджету громади за 2021-2023 роки</a:t>
            </a:r>
            <a:endParaRPr lang="uk-UA" sz="2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4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89" y="258792"/>
            <a:ext cx="8497019" cy="793631"/>
          </a:xfrm>
        </p:spPr>
        <p:txBody>
          <a:bodyPr>
            <a:noAutofit/>
          </a:bodyPr>
          <a:lstStyle/>
          <a:p>
            <a:pPr algn="ctr"/>
            <a:r>
              <a:rPr lang="uk-UA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капітальні, поточні </a:t>
            </a:r>
            <a:r>
              <a:rPr lang="uk-UA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ремонти та експлуатаційне утримання </a:t>
            </a:r>
            <a:r>
              <a:rPr lang="uk-UA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доріг у населених пунктах громади з бюджету виділено – 58,5 </a:t>
            </a:r>
            <a:r>
              <a:rPr lang="uk-UA" sz="20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млн.грн</a:t>
            </a:r>
            <a:r>
              <a:rPr lang="uk-UA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759463"/>
              </p:ext>
            </p:extLst>
          </p:nvPr>
        </p:nvGraphicFramePr>
        <p:xfrm>
          <a:off x="120941" y="1104181"/>
          <a:ext cx="8836627" cy="5443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4492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1926"/>
            <a:ext cx="7886700" cy="923025"/>
          </a:xfrm>
        </p:spPr>
        <p:txBody>
          <a:bodyPr anchor="t">
            <a:normAutofit/>
          </a:bodyPr>
          <a:lstStyle/>
          <a:p>
            <a:pPr algn="ctr"/>
            <a:r>
              <a:rPr lang="uk-UA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доріг в населених пунктах громади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3" y="1162975"/>
            <a:ext cx="4831048" cy="3220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134" y="4448247"/>
            <a:ext cx="238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.Городок</a:t>
            </a:r>
            <a:r>
              <a:rPr lang="uk-UA" sz="1400" b="1" i="1" dirty="0" smtClean="0">
                <a:latin typeface="Arial" pitchFamily="34" charset="0"/>
                <a:cs typeface="Arial" pitchFamily="34" charset="0"/>
              </a:rPr>
              <a:t>, вул. Вишнева</a:t>
            </a:r>
            <a:endParaRPr lang="uk-UA" sz="1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02" y="2875175"/>
            <a:ext cx="4857856" cy="32385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7018" y="6246910"/>
            <a:ext cx="244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i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.Городок</a:t>
            </a:r>
            <a:r>
              <a:rPr lang="uk-UA" sz="1400" b="1" i="1" dirty="0" smtClean="0">
                <a:latin typeface="Arial" pitchFamily="34" charset="0"/>
                <a:cs typeface="Arial" pitchFamily="34" charset="0"/>
              </a:rPr>
              <a:t> вул. </a:t>
            </a:r>
            <a:r>
              <a:rPr lang="uk-UA" sz="1400" b="1" i="1" dirty="0" err="1" smtClean="0">
                <a:latin typeface="Arial" pitchFamily="34" charset="0"/>
                <a:cs typeface="Arial" pitchFamily="34" charset="0"/>
              </a:rPr>
              <a:t>Бегенська</a:t>
            </a:r>
            <a:endParaRPr lang="uk-UA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80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</TotalTime>
  <Words>647</Words>
  <Application>Microsoft Office PowerPoint</Application>
  <PresentationFormat>Экран (4:3)</PresentationFormat>
  <Paragraphs>145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1_Тема Office</vt:lpstr>
      <vt:lpstr>2_Тема Office</vt:lpstr>
      <vt:lpstr>3_Тема Office</vt:lpstr>
      <vt:lpstr>4_Тема Office</vt:lpstr>
      <vt:lpstr> Городоцька сільська рада Рівненського району Рівненської області </vt:lpstr>
      <vt:lpstr>Структура власних доходів громади  за 2023 рік</vt:lpstr>
      <vt:lpstr>Презентация PowerPoint</vt:lpstr>
      <vt:lpstr>Структура надходжень основних податків до бюджету громади за 2023 рік</vt:lpstr>
      <vt:lpstr>Перелік основних  платників податків до  бюджету Городоцької сільської ради за 2023 рік </vt:lpstr>
      <vt:lpstr>Структура видатків бюджету громади за 2023 рік</vt:lpstr>
      <vt:lpstr>Презентация PowerPoint</vt:lpstr>
      <vt:lpstr>На капітальні, поточні ремонти та експлуатаційне утримання доріг у населених пунктах громади з бюджету виділено – 58,5 млн.грн.</vt:lpstr>
      <vt:lpstr>Ремонт доріг в населених пунктах громади</vt:lpstr>
      <vt:lpstr>Ремонт доріг в населених пунктах громади</vt:lpstr>
      <vt:lpstr>Ремонт доріг в населених пунктах громади</vt:lpstr>
      <vt:lpstr>Облаштовано зупинки для громадського транспорту</vt:lpstr>
      <vt:lpstr>Допомога надана для підрозділів Збройних Сил України, Національної гвардії України, Державної прикордонної служби України, територіальної оборони</vt:lpstr>
      <vt:lpstr>Нічні приціли для підрозділів Збройних Сил України</vt:lpstr>
      <vt:lpstr>Автомобілі для підрозділів ЗСУ та територіальної оборони</vt:lpstr>
      <vt:lpstr>Автомобілі для підрозділів ЗСУ та територіальної оборони</vt:lpstr>
      <vt:lpstr>Автомобілі для підрозділів ЗСУ та територіальної оборони</vt:lpstr>
      <vt:lpstr>Автомобілі для підрозділів ЗСУ та територіальної оборони</vt:lpstr>
      <vt:lpstr>Автомобілі для підрозділів ЗСУ та територіальної оборони</vt:lpstr>
      <vt:lpstr>Ударні іменні FPV-дрони для підрозділів ЗСУ від Городоцької територіальної громади</vt:lpstr>
      <vt:lpstr>Ударні FPV-дрони для 3-ї окремої танкової бригади Збройних сил України від Городоцької територіальної громади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Admins</dc:creator>
  <cp:lastModifiedBy>Admins</cp:lastModifiedBy>
  <cp:revision>378</cp:revision>
  <cp:lastPrinted>2023-03-27T12:49:49Z</cp:lastPrinted>
  <dcterms:created xsi:type="dcterms:W3CDTF">2023-02-21T12:37:05Z</dcterms:created>
  <dcterms:modified xsi:type="dcterms:W3CDTF">2024-02-05T13:03:20Z</dcterms:modified>
</cp:coreProperties>
</file>