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  <p:sldMasterId id="2147483844" r:id="rId2"/>
    <p:sldMasterId id="2147483856" r:id="rId3"/>
    <p:sldMasterId id="2147483868" r:id="rId4"/>
    <p:sldMasterId id="2147483880" r:id="rId5"/>
  </p:sldMasterIdLst>
  <p:sldIdLst>
    <p:sldId id="256" r:id="rId6"/>
    <p:sldId id="269" r:id="rId7"/>
    <p:sldId id="270" r:id="rId8"/>
    <p:sldId id="348" r:id="rId9"/>
    <p:sldId id="311" r:id="rId10"/>
    <p:sldId id="271" r:id="rId11"/>
    <p:sldId id="272" r:id="rId12"/>
    <p:sldId id="263" r:id="rId13"/>
    <p:sldId id="262" r:id="rId14"/>
    <p:sldId id="275" r:id="rId15"/>
    <p:sldId id="276" r:id="rId16"/>
    <p:sldId id="277" r:id="rId17"/>
    <p:sldId id="278" r:id="rId18"/>
    <p:sldId id="286" r:id="rId19"/>
    <p:sldId id="287" r:id="rId20"/>
    <p:sldId id="349" r:id="rId21"/>
    <p:sldId id="280" r:id="rId22"/>
    <p:sldId id="281" r:id="rId23"/>
    <p:sldId id="282" r:id="rId24"/>
    <p:sldId id="283" r:id="rId25"/>
    <p:sldId id="284" r:id="rId26"/>
    <p:sldId id="306" r:id="rId27"/>
    <p:sldId id="265" r:id="rId28"/>
    <p:sldId id="346" r:id="rId29"/>
    <p:sldId id="347" r:id="rId30"/>
    <p:sldId id="268" r:id="rId31"/>
    <p:sldId id="267" r:id="rId32"/>
    <p:sldId id="337" r:id="rId33"/>
    <p:sldId id="333" r:id="rId34"/>
    <p:sldId id="332" r:id="rId35"/>
    <p:sldId id="298" r:id="rId36"/>
    <p:sldId id="296" r:id="rId37"/>
    <p:sldId id="302" r:id="rId38"/>
    <p:sldId id="303" r:id="rId39"/>
    <p:sldId id="304" r:id="rId40"/>
    <p:sldId id="316" r:id="rId41"/>
    <p:sldId id="305" r:id="rId42"/>
    <p:sldId id="301" r:id="rId43"/>
    <p:sldId id="307" r:id="rId44"/>
    <p:sldId id="308" r:id="rId45"/>
    <p:sldId id="309" r:id="rId46"/>
    <p:sldId id="312" r:id="rId47"/>
    <p:sldId id="310" r:id="rId48"/>
    <p:sldId id="318" r:id="rId49"/>
    <p:sldId id="339" r:id="rId50"/>
    <p:sldId id="343" r:id="rId51"/>
    <p:sldId id="341" r:id="rId52"/>
    <p:sldId id="342" r:id="rId53"/>
    <p:sldId id="320" r:id="rId54"/>
    <p:sldId id="350" r:id="rId55"/>
    <p:sldId id="351" r:id="rId56"/>
    <p:sldId id="355" r:id="rId57"/>
    <p:sldId id="352" r:id="rId58"/>
    <p:sldId id="353" r:id="rId59"/>
    <p:sldId id="354" r:id="rId60"/>
    <p:sldId id="321" r:id="rId61"/>
    <p:sldId id="322" r:id="rId62"/>
    <p:sldId id="323" r:id="rId63"/>
    <p:sldId id="324" r:id="rId64"/>
    <p:sldId id="319" r:id="rId65"/>
    <p:sldId id="338" r:id="rId66"/>
    <p:sldId id="344" r:id="rId67"/>
    <p:sldId id="289" r:id="rId6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CCCC00"/>
    <a:srgbClr val="2C3F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51" autoAdjust="0"/>
  </p:normalViewPr>
  <p:slideViewPr>
    <p:cSldViewPr snapToGrid="0">
      <p:cViewPr varScale="1">
        <p:scale>
          <a:sx n="105" d="100"/>
          <a:sy n="105" d="100"/>
        </p:scale>
        <p:origin x="169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" Type="http://schemas.openxmlformats.org/officeDocument/2006/relationships/slide" Target="slides/slide2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&#1057;&#1110;&#1083;&#1100;&#1089;&#1100;&#1082;&#1072;%20&#1056;&#1072;&#1076;&#1072;\Desktop\&#1047;&#1074;&#1110;&#1090;%20&#1075;&#1086;&#1083;&#1086;&#1074;&#1080;\&#1053;&#1072;%20&#1079;&#1074;&#1110;&#1090;%20&#1075;&#1086;&#1083;&#1086;&#1074;&#1080;%20&#1079;&#1072;%202022%20&#1088;&#1110;&#108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s\Desktop\&#1047;&#1074;&#1110;&#1090;%20&#1075;&#1086;&#1083;&#1086;&#1074;&#1080;\&#1053;&#1072;%20&#1079;&#1074;&#1110;&#1090;%20&#1075;&#1086;&#1083;&#1086;&#1074;&#1080;%20&#1079;&#1072;%202022%20&#1088;&#1110;&#1082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&#1057;&#1110;&#1083;&#1100;&#1089;&#1100;&#1082;&#1072;%20&#1056;&#1072;&#1076;&#1072;\Desktop\&#1047;&#1074;&#1110;&#1090;%20&#1075;&#1086;&#1083;&#1086;&#1074;&#1080;\&#1053;&#1072;%20&#1079;&#1074;&#1110;&#1090;%20&#1075;&#1086;&#1083;&#1086;&#1074;&#1080;%20&#1079;&#1072;%202022%20&#1088;&#1110;&#108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&#1057;&#1110;&#1083;&#1100;&#1089;&#1100;&#1082;&#1072;%20&#1056;&#1072;&#1076;&#1072;\Desktop\&#1047;&#1074;&#1110;&#1090;%20&#1075;&#1086;&#1083;&#1086;&#1074;&#1080;\&#1053;&#1072;%20&#1079;&#1074;&#1110;&#1090;%20&#1075;&#1086;&#1083;&#1086;&#1074;&#1080;%20&#1079;&#1072;%202022%20&#1088;&#1110;&#108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&#1057;&#1110;&#1083;&#1100;&#1089;&#1100;&#1082;&#1072;%20&#1056;&#1072;&#1076;&#1072;\Desktop\&#1047;&#1074;&#1110;&#1090;%20&#1075;&#1086;&#1083;&#1086;&#1074;&#1080;\&#1053;&#1072;%20&#1079;&#1074;&#1110;&#1090;%20&#1075;&#1086;&#1083;&#1086;&#1074;&#1080;%20&#1079;&#1072;%202022%20&#1088;&#1110;&#1082;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&#1057;&#1110;&#1083;&#1100;&#1089;&#1100;&#1082;&#1072;%20&#1056;&#1072;&#1076;&#1072;\Desktop\&#1047;&#1074;&#1110;&#1090;%20&#1075;&#1086;&#1083;&#1086;&#1074;&#1080;\&#1053;&#1072;%20&#1079;&#1074;&#1110;&#1090;%20&#1075;&#1086;&#1083;&#1086;&#1074;&#1080;%20&#1079;&#1072;%202022%20&#1088;&#1110;&#1082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&#1057;&#1110;&#1083;&#1100;&#1089;&#1100;&#1082;&#1072;%20&#1056;&#1072;&#1076;&#1072;\Desktop\&#1047;&#1074;&#1110;&#1090;%20&#1075;&#1086;&#1083;&#1086;&#1074;&#1080;\&#1053;&#1072;%20&#1079;&#1074;&#1110;&#1090;%20&#1075;&#1086;&#1083;&#1086;&#1074;&#1080;%20&#1079;&#1072;%202022%20&#1088;&#1110;&#1082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&#1057;&#1110;&#1083;&#1100;&#1089;&#1100;&#1082;&#1072;%20&#1056;&#1072;&#1076;&#1072;\Desktop\&#1047;&#1074;&#1110;&#1090;%20&#1075;&#1086;&#1083;&#1086;&#1074;&#1080;\&#1053;&#1072;%20&#1079;&#1074;&#1110;&#1090;%20&#1075;&#1086;&#1083;&#1086;&#1074;&#1080;%20&#1079;&#1072;%202022%20&#1088;&#1110;&#1082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&#1057;&#1110;&#1083;&#1100;&#1089;&#1100;&#1082;&#1072;%20&#1056;&#1072;&#1076;&#1072;\Desktop\&#1047;&#1074;&#1110;&#1090;%20&#1075;&#1086;&#1083;&#1086;&#1074;&#1080;\&#1053;&#1072;%20&#1079;&#1074;&#1110;&#1090;%20&#1075;&#1086;&#1083;&#1086;&#1074;&#1080;%20&#1079;&#1072;%202022%20&#1088;&#1110;&#108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35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0302901994011943E-2"/>
          <c:y val="5.5133051150296368E-2"/>
          <c:w val="0.42850010056800297"/>
          <c:h val="0.9331298596478258"/>
        </c:manualLayout>
      </c:layout>
      <c:pie3DChart>
        <c:varyColors val="1"/>
        <c:ser>
          <c:idx val="0"/>
          <c:order val="0"/>
          <c:spPr>
            <a:ln>
              <a:noFill/>
            </a:ln>
          </c:spPr>
          <c:explosion val="5"/>
          <c:dPt>
            <c:idx val="0"/>
            <c:bubble3D val="0"/>
            <c:spPr>
              <a:solidFill>
                <a:srgbClr val="A4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BBA-49E0-95EB-40528FED44D9}"/>
              </c:ext>
            </c:extLst>
          </c:dPt>
          <c:dPt>
            <c:idx val="1"/>
            <c:bubble3D val="0"/>
            <c:spPr>
              <a:solidFill>
                <a:srgbClr val="0082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BBA-49E0-95EB-40528FED44D9}"/>
              </c:ext>
            </c:extLst>
          </c:dPt>
          <c:dPt>
            <c:idx val="2"/>
            <c:bubble3D val="0"/>
            <c:spPr>
              <a:solidFill>
                <a:srgbClr val="005A9E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BBA-49E0-95EB-40528FED44D9}"/>
              </c:ext>
            </c:extLst>
          </c:dPt>
          <c:dPt>
            <c:idx val="3"/>
            <c:bubble3D val="0"/>
            <c:spPr>
              <a:solidFill>
                <a:srgbClr val="B9680F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BBA-49E0-95EB-40528FED44D9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BBA-49E0-95EB-40528FED44D9}"/>
              </c:ext>
            </c:extLst>
          </c:dPt>
          <c:dPt>
            <c:idx val="5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BBA-49E0-95EB-40528FED44D9}"/>
              </c:ext>
            </c:extLst>
          </c:dPt>
          <c:dPt>
            <c:idx val="6"/>
            <c:bubble3D val="0"/>
            <c:explosion val="6"/>
            <c:spPr>
              <a:solidFill>
                <a:srgbClr val="00B0F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BBA-49E0-95EB-40528FED44D9}"/>
              </c:ext>
            </c:extLst>
          </c:dPt>
          <c:dPt>
            <c:idx val="7"/>
            <c:bubble3D val="0"/>
            <c:explosion val="8"/>
            <c:spPr>
              <a:solidFill>
                <a:srgbClr val="EF7C2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BBA-49E0-95EB-40528FED44D9}"/>
              </c:ext>
            </c:extLst>
          </c:dPt>
          <c:dPt>
            <c:idx val="8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BBA-49E0-95EB-40528FED44D9}"/>
              </c:ext>
            </c:extLst>
          </c:dPt>
          <c:dPt>
            <c:idx val="9"/>
            <c:bubble3D val="0"/>
            <c:explosion val="12"/>
            <c:spPr>
              <a:solidFill>
                <a:srgbClr val="00FFFF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BBA-49E0-95EB-40528FED44D9}"/>
              </c:ext>
            </c:extLst>
          </c:dPt>
          <c:dPt>
            <c:idx val="10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BBA-49E0-95EB-40528FED44D9}"/>
              </c:ext>
            </c:extLst>
          </c:dPt>
          <c:dPt>
            <c:idx val="11"/>
            <c:bubble3D val="0"/>
            <c:explosion val="15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BBA-49E0-95EB-40528FED44D9}"/>
              </c:ext>
            </c:extLst>
          </c:dPt>
          <c:dPt>
            <c:idx val="12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BBA-49E0-95EB-40528FED44D9}"/>
              </c:ext>
            </c:extLst>
          </c:dPt>
          <c:dPt>
            <c:idx val="13"/>
            <c:bubble3D val="0"/>
            <c:explosion val="19"/>
            <c:spPr>
              <a:solidFill>
                <a:srgbClr val="DA4ADD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BBA-49E0-95EB-40528FED44D9}"/>
              </c:ext>
            </c:extLst>
          </c:dPt>
          <c:dLbls>
            <c:dLbl>
              <c:idx val="0"/>
              <c:layout>
                <c:manualLayout>
                  <c:x val="-8.1527668416447971E-2"/>
                  <c:y val="7.65623267162027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8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BA-49E0-95EB-40528FED44D9}"/>
                </c:ext>
              </c:extLst>
            </c:dLbl>
            <c:dLbl>
              <c:idx val="1"/>
              <c:layout>
                <c:manualLayout>
                  <c:x val="-0.10376476377952763"/>
                  <c:y val="-7.36342156174140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8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BA-49E0-95EB-40528FED44D9}"/>
                </c:ext>
              </c:extLst>
            </c:dLbl>
            <c:dLbl>
              <c:idx val="2"/>
              <c:layout>
                <c:manualLayout>
                  <c:x val="-5.6656496062992126E-2"/>
                  <c:y val="-0.127225117987012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8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BA-49E0-95EB-40528FED44D9}"/>
                </c:ext>
              </c:extLst>
            </c:dLbl>
            <c:dLbl>
              <c:idx val="3"/>
              <c:layout>
                <c:manualLayout>
                  <c:x val="6.0345800524934386E-2"/>
                  <c:y val="-0.106428597833721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6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BBA-49E0-95EB-40528FED44D9}"/>
                </c:ext>
              </c:extLst>
            </c:dLbl>
            <c:dLbl>
              <c:idx val="4"/>
              <c:layout>
                <c:manualLayout>
                  <c:x val="7.903926071741027E-2"/>
                  <c:y val="-5.44624043473439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BBA-49E0-95EB-40528FED44D9}"/>
                </c:ext>
              </c:extLst>
            </c:dLbl>
            <c:dLbl>
              <c:idx val="5"/>
              <c:layout>
                <c:manualLayout>
                  <c:x val="-1.6523915009407992E-2"/>
                  <c:y val="-1.82306394990395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BBA-49E0-95EB-40528FED44D9}"/>
                </c:ext>
              </c:extLst>
            </c:dLbl>
            <c:dLbl>
              <c:idx val="6"/>
              <c:layout>
                <c:manualLayout>
                  <c:x val="-4.4024731361869372E-2"/>
                  <c:y val="-2.50803404469658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BBA-49E0-95EB-40528FED44D9}"/>
                </c:ext>
              </c:extLst>
            </c:dLbl>
            <c:dLbl>
              <c:idx val="7"/>
              <c:layout>
                <c:manualLayout>
                  <c:x val="-4.9071955183971026E-2"/>
                  <c:y val="-4.05455944319612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BBA-49E0-95EB-40528FED44D9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BBA-49E0-95EB-40528FED44D9}"/>
                </c:ext>
              </c:extLst>
            </c:dLbl>
            <c:dLbl>
              <c:idx val="9"/>
              <c:layout>
                <c:manualLayout>
                  <c:x val="-3.7590470894409457E-2"/>
                  <c:y val="-6.31022076062659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BBA-49E0-95EB-40528FED44D9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BBA-49E0-95EB-40528FED44D9}"/>
                </c:ext>
              </c:extLst>
            </c:dLbl>
            <c:dLbl>
              <c:idx val="11"/>
              <c:layout>
                <c:manualLayout>
                  <c:x val="-2.7326783166938605E-3"/>
                  <c:y val="-8.54819444171486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BBA-49E0-95EB-40528FED44D9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BBA-49E0-95EB-40528FED44D9}"/>
                </c:ext>
              </c:extLst>
            </c:dLbl>
            <c:dLbl>
              <c:idx val="13"/>
              <c:layout>
                <c:manualLayout>
                  <c:x val="6.2323750004684174E-2"/>
                  <c:y val="-7.31764447268643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BBA-49E0-95EB-40528FED44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222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ЦНАП!$A$2:$A$15</c:f>
              <c:strCache>
                <c:ptCount val="14"/>
                <c:pt idx="0">
                  <c:v>Створення та подання електронних документів для отримання адміністративних послуг у сфері будівництва</c:v>
                </c:pt>
                <c:pt idx="1">
                  <c:v>Соціальний захист</c:v>
                </c:pt>
                <c:pt idx="2">
                  <c:v>Послуги Держгеокадастру</c:v>
                </c:pt>
                <c:pt idx="3">
                  <c:v>Реєстрація місця проживання, зняття з обліку та інше</c:v>
                </c:pt>
                <c:pt idx="4">
                  <c:v>Державна реєстрація фізичних осіб – підприємців та юридичних осіб</c:v>
                </c:pt>
                <c:pt idx="5">
                  <c:v>Інформаційні довідки</c:v>
                </c:pt>
                <c:pt idx="6">
                  <c:v>Реєстрація актів цивільного стану</c:v>
                </c:pt>
                <c:pt idx="7">
                  <c:v>Нотаріат</c:v>
                </c:pt>
                <c:pt idx="9">
                  <c:v>Державна реєстрація прав на нерухоме майно</c:v>
                </c:pt>
                <c:pt idx="11">
                  <c:v>Послуги пенсійного законодавства</c:v>
                </c:pt>
                <c:pt idx="13">
                  <c:v>Послуги дозвільного характеру</c:v>
                </c:pt>
              </c:strCache>
            </c:strRef>
          </c:cat>
          <c:val>
            <c:numRef>
              <c:f>ЦНАП!$B$2:$B$15</c:f>
              <c:numCache>
                <c:formatCode>General</c:formatCode>
                <c:ptCount val="14"/>
                <c:pt idx="0">
                  <c:v>1169</c:v>
                </c:pt>
                <c:pt idx="1">
                  <c:v>1046</c:v>
                </c:pt>
                <c:pt idx="2">
                  <c:v>873</c:v>
                </c:pt>
                <c:pt idx="3">
                  <c:v>744</c:v>
                </c:pt>
                <c:pt idx="4">
                  <c:v>466</c:v>
                </c:pt>
                <c:pt idx="5">
                  <c:v>318</c:v>
                </c:pt>
                <c:pt idx="6">
                  <c:v>280</c:v>
                </c:pt>
                <c:pt idx="7">
                  <c:v>213</c:v>
                </c:pt>
                <c:pt idx="8">
                  <c:v>15</c:v>
                </c:pt>
                <c:pt idx="9">
                  <c:v>121</c:v>
                </c:pt>
                <c:pt idx="10">
                  <c:v>15</c:v>
                </c:pt>
                <c:pt idx="11">
                  <c:v>115</c:v>
                </c:pt>
                <c:pt idx="12">
                  <c:v>30</c:v>
                </c:pt>
                <c:pt idx="1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8BBA-49E0-95EB-40528FED44D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8"/>
        <c:delete val="1"/>
      </c:legendEntry>
      <c:legendEntry>
        <c:idx val="10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0.48942858705161868"/>
          <c:y val="0.16314292139538897"/>
          <c:w val="0.5082448600174978"/>
          <c:h val="0.8057938400305596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2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33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628229676472014E-2"/>
          <c:y val="0.24814496107997958"/>
          <c:w val="0.62018354847926471"/>
          <c:h val="0.60776733308529307"/>
        </c:manualLayout>
      </c:layout>
      <c:pie3DChart>
        <c:varyColors val="1"/>
        <c:ser>
          <c:idx val="0"/>
          <c:order val="0"/>
          <c:tx>
            <c:strRef>
              <c:f>Бюджет!$B$1</c:f>
              <c:strCache>
                <c:ptCount val="1"/>
                <c:pt idx="0">
                  <c:v>Частка</c:v>
                </c:pt>
              </c:strCache>
            </c:strRef>
          </c:tx>
          <c:spPr>
            <a:ln>
              <a:noFill/>
            </a:ln>
          </c:spPr>
          <c:explosion val="5"/>
          <c:dPt>
            <c:idx val="0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DD0-49D0-97B5-1FFC36E1A211}"/>
              </c:ext>
            </c:extLst>
          </c:dPt>
          <c:dPt>
            <c:idx val="1"/>
            <c:bubble3D val="0"/>
            <c:spPr>
              <a:solidFill>
                <a:srgbClr val="FF860D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EDD0-49D0-97B5-1FFC36E1A211}"/>
              </c:ext>
            </c:extLst>
          </c:dPt>
          <c:dPt>
            <c:idx val="2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DD0-49D0-97B5-1FFC36E1A211}"/>
              </c:ext>
            </c:extLst>
          </c:dPt>
          <c:dPt>
            <c:idx val="3"/>
            <c:bubble3D val="0"/>
            <c:explosion val="17"/>
            <c:spPr>
              <a:solidFill>
                <a:srgbClr val="00FFFF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EDD0-49D0-97B5-1FFC36E1A211}"/>
              </c:ext>
            </c:extLst>
          </c:dPt>
          <c:dPt>
            <c:idx val="4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EDD0-49D0-97B5-1FFC36E1A211}"/>
              </c:ext>
            </c:extLst>
          </c:dPt>
          <c:dPt>
            <c:idx val="5"/>
            <c:bubble3D val="0"/>
            <c:explosion val="24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EDD0-49D0-97B5-1FFC36E1A211}"/>
              </c:ext>
            </c:extLst>
          </c:dPt>
          <c:dPt>
            <c:idx val="6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EDD0-49D0-97B5-1FFC36E1A211}"/>
              </c:ext>
            </c:extLst>
          </c:dPt>
          <c:dPt>
            <c:idx val="7"/>
            <c:bubble3D val="0"/>
            <c:explosion val="32"/>
            <c:spPr>
              <a:solidFill>
                <a:srgbClr val="3333FF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EDD0-49D0-97B5-1FFC36E1A211}"/>
              </c:ext>
            </c:extLst>
          </c:dPt>
          <c:dPt>
            <c:idx val="8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EDD0-49D0-97B5-1FFC36E1A211}"/>
              </c:ext>
            </c:extLst>
          </c:dPt>
          <c:dPt>
            <c:idx val="9"/>
            <c:bubble3D val="0"/>
            <c:explosion val="12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EDD0-49D0-97B5-1FFC36E1A211}"/>
              </c:ext>
            </c:extLst>
          </c:dPt>
          <c:dPt>
            <c:idx val="10"/>
            <c:bubble3D val="0"/>
            <c:explosion val="22"/>
            <c:spPr>
              <a:solidFill>
                <a:srgbClr val="00B0F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EDD0-49D0-97B5-1FFC36E1A211}"/>
              </c:ext>
            </c:extLst>
          </c:dPt>
          <c:dPt>
            <c:idx val="11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EDD0-49D0-97B5-1FFC36E1A211}"/>
              </c:ext>
            </c:extLst>
          </c:dPt>
          <c:dPt>
            <c:idx val="12"/>
            <c:bubble3D val="0"/>
            <c:explosion val="37"/>
            <c:spPr>
              <a:solidFill>
                <a:srgbClr val="FF33CC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EDD0-49D0-97B5-1FFC36E1A211}"/>
              </c:ext>
            </c:extLst>
          </c:dPt>
          <c:dLbls>
            <c:dLbl>
              <c:idx val="0"/>
              <c:layout>
                <c:manualLayout>
                  <c:x val="-9.6382262254916473E-2"/>
                  <c:y val="9.30234488540504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ru-RU" sz="2800" b="1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69446B08-4951-4A8D-A7D9-38C5BAAC11AA}" type="CELLRANGE">
                      <a:rPr lang="en-US"/>
                      <a:pPr>
                        <a:defRPr lang="ru-RU" sz="2800" b="1" i="0" u="none" strike="noStrike" kern="1200" baseline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[ДИАПАЗОН ЯЧЕЕК]</a:t>
                    </a:fld>
                    <a:endParaRPr lang="uk-UA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EDD0-49D0-97B5-1FFC36E1A211}"/>
                </c:ext>
              </c:extLst>
            </c:dLbl>
            <c:dLbl>
              <c:idx val="1"/>
              <c:layout>
                <c:manualLayout>
                  <c:x val="7.9204369928923574E-2"/>
                  <c:y val="-0.169117397833649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ru-RU" sz="28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C71EBE43-7680-4EDA-AD5C-5358E6AB9D4C}" type="CELLRANGE">
                      <a:rPr lang="en-US" sz="28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lang="ru-RU" sz="2800" b="1" i="0" u="none" strike="noStrike" kern="1200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[ДИАПАЗОН ЯЧЕЕК]</a:t>
                    </a:fld>
                    <a:endParaRPr lang="uk-UA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DD0-49D0-97B5-1FFC36E1A21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D0-49D0-97B5-1FFC36E1A211}"/>
                </c:ext>
              </c:extLst>
            </c:dLbl>
            <c:dLbl>
              <c:idx val="3"/>
              <c:layout>
                <c:manualLayout>
                  <c:x val="2.7771619008150304E-2"/>
                  <c:y val="9.960831376341106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6CB139F2-0BF6-4551-BD80-7ECD2EBFFE2C}" type="CELLRANGE">
                      <a:rPr lang="en-US"/>
                      <a:pPr>
                        <a:defRPr sz="14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[ДИАПАЗОН ЯЧЕЕК]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DD0-49D0-97B5-1FFC36E1A21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D0-49D0-97B5-1FFC36E1A211}"/>
                </c:ext>
              </c:extLst>
            </c:dLbl>
            <c:dLbl>
              <c:idx val="5"/>
              <c:layout>
                <c:manualLayout>
                  <c:x val="-3.6850480038679384E-2"/>
                  <c:y val="3.629659368236865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DF24DB5B-2B0D-4D65-8A4D-FC485374C678}" type="CELLRANGE">
                      <a:rPr lang="en-US"/>
                      <a:pPr>
                        <a:defRPr sz="14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[ДИАПАЗОН ЯЧЕЕК]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EDD0-49D0-97B5-1FFC36E1A21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DD0-49D0-97B5-1FFC36E1A211}"/>
                </c:ext>
              </c:extLst>
            </c:dLbl>
            <c:dLbl>
              <c:idx val="7"/>
              <c:layout>
                <c:manualLayout>
                  <c:x val="-2.5805359856333754E-2"/>
                  <c:y val="-5.8025682644932484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5F7B075C-50E1-4DFF-8EBD-92ADEFDC417A}" type="CELLRANGE">
                      <a:rPr lang="en-US"/>
                      <a:pPr>
                        <a:defRPr sz="14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[ДИАПАЗОН ЯЧЕЕК]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EDD0-49D0-97B5-1FFC36E1A21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DD0-49D0-97B5-1FFC36E1A211}"/>
                </c:ext>
              </c:extLst>
            </c:dLbl>
            <c:dLbl>
              <c:idx val="9"/>
              <c:layout>
                <c:manualLayout>
                  <c:x val="0.12204425164572645"/>
                  <c:y val="1.83800514229862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ru-RU" sz="28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BDFC88E-6112-4294-95EB-D2547EEE6E7C}" type="CELLRANGE">
                      <a:rPr lang="en-US" sz="28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lang="ru-RU" sz="2800" b="1" i="0" u="none" strike="noStrike" kern="1200" baseline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[ДИАПАЗОН ЯЧЕЕК]</a:t>
                    </a:fld>
                    <a:endParaRPr lang="uk-UA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EDD0-49D0-97B5-1FFC36E1A211}"/>
                </c:ext>
              </c:extLst>
            </c:dLbl>
            <c:dLbl>
              <c:idx val="10"/>
              <c:layout>
                <c:manualLayout>
                  <c:x val="-4.1960474513054291E-2"/>
                  <c:y val="-5.9984689413823303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45E4AC84-5DCD-4582-8B7B-09042181CAAF}" type="CELLRANGE">
                      <a:rPr lang="en-US"/>
                      <a:pPr>
                        <a:defRPr sz="14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[ДИАПАЗОН ЯЧЕЕК]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EDD0-49D0-97B5-1FFC36E1A21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DD0-49D0-97B5-1FFC36E1A211}"/>
                </c:ext>
              </c:extLst>
            </c:dLbl>
            <c:dLbl>
              <c:idx val="12"/>
              <c:layout>
                <c:manualLayout>
                  <c:x val="9.3634339038908068E-2"/>
                  <c:y val="-4.6869629483392683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CCD98C5A-0FDD-42E9-9CD7-4B20A68E6668}" type="CELLRANGE">
                      <a:rPr lang="en-US"/>
                      <a:pPr>
                        <a:defRPr sz="14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[ДИАПАЗОН ЯЧЕЕК]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EDD0-49D0-97B5-1FFC36E1A2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1"/>
            <c:leaderLines>
              <c:spPr>
                <a:ln w="19050"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Бюджет!$A$2:$A$14</c:f>
              <c:strCache>
                <c:ptCount val="13"/>
                <c:pt idx="0">
                  <c:v>ПДФО</c:v>
                </c:pt>
                <c:pt idx="1">
                  <c:v>Земельний податок</c:v>
                </c:pt>
                <c:pt idx="3">
                  <c:v>Рентна плата за використання ресурсів</c:v>
                </c:pt>
                <c:pt idx="5">
                  <c:v>Акцизні податки</c:v>
                </c:pt>
                <c:pt idx="7">
                  <c:v>Податок на майно</c:v>
                </c:pt>
                <c:pt idx="9">
                  <c:v>Єдиний податок</c:v>
                </c:pt>
                <c:pt idx="10">
                  <c:v>Неподаткові надходження</c:v>
                </c:pt>
                <c:pt idx="12">
                  <c:v>Міжбюджетні трансферти</c:v>
                </c:pt>
              </c:strCache>
            </c:strRef>
          </c:cat>
          <c:val>
            <c:numRef>
              <c:f>Бюджет!$B$2:$B$14</c:f>
              <c:numCache>
                <c:formatCode>General</c:formatCode>
                <c:ptCount val="13"/>
                <c:pt idx="0">
                  <c:v>53.1</c:v>
                </c:pt>
                <c:pt idx="1">
                  <c:v>21</c:v>
                </c:pt>
                <c:pt idx="2">
                  <c:v>0.7</c:v>
                </c:pt>
                <c:pt idx="3">
                  <c:v>0.2</c:v>
                </c:pt>
                <c:pt idx="4">
                  <c:v>0.7</c:v>
                </c:pt>
                <c:pt idx="5">
                  <c:v>1.1000000000000001</c:v>
                </c:pt>
                <c:pt idx="6">
                  <c:v>0.7</c:v>
                </c:pt>
                <c:pt idx="7">
                  <c:v>1.2</c:v>
                </c:pt>
                <c:pt idx="8">
                  <c:v>0.7</c:v>
                </c:pt>
                <c:pt idx="9">
                  <c:v>17.899999999999999</c:v>
                </c:pt>
                <c:pt idx="10">
                  <c:v>5.0999999999999996</c:v>
                </c:pt>
                <c:pt idx="11">
                  <c:v>0.7</c:v>
                </c:pt>
                <c:pt idx="12">
                  <c:v>0.4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Бюджет!$C$2:$C$14</c15:f>
                <c15:dlblRangeCache>
                  <c:ptCount val="13"/>
                  <c:pt idx="0">
                    <c:v>53,1%</c:v>
                  </c:pt>
                  <c:pt idx="1">
                    <c:v>21,0%</c:v>
                  </c:pt>
                  <c:pt idx="2">
                    <c:v>1</c:v>
                  </c:pt>
                  <c:pt idx="3">
                    <c:v>0,2%</c:v>
                  </c:pt>
                  <c:pt idx="4">
                    <c:v>1</c:v>
                  </c:pt>
                  <c:pt idx="5">
                    <c:v>1,1%</c:v>
                  </c:pt>
                  <c:pt idx="6">
                    <c:v>1</c:v>
                  </c:pt>
                  <c:pt idx="7">
                    <c:v>1,2%</c:v>
                  </c:pt>
                  <c:pt idx="8">
                    <c:v>1</c:v>
                  </c:pt>
                  <c:pt idx="9">
                    <c:v>17,9%</c:v>
                  </c:pt>
                  <c:pt idx="10">
                    <c:v>5,1%</c:v>
                  </c:pt>
                  <c:pt idx="11">
                    <c:v>1</c:v>
                  </c:pt>
                  <c:pt idx="12">
                    <c:v>0,4%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EDD0-49D0-97B5-1FFC36E1A2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4"/>
        <c:delete val="1"/>
      </c:legendEntry>
      <c:legendEntry>
        <c:idx val="6"/>
        <c:delete val="1"/>
      </c:legendEntry>
      <c:legendEntry>
        <c:idx val="8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57718257340134638"/>
          <c:y val="8.0287713841368555E-2"/>
          <c:w val="0.40617269963556718"/>
          <c:h val="0.8558527530481707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8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355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2577931183259629E-2"/>
          <c:y val="0.10724953707027755"/>
          <c:w val="0.6773369000107865"/>
          <c:h val="0.66462206408596092"/>
        </c:manualLayout>
      </c:layout>
      <c:pie3DChart>
        <c:varyColors val="1"/>
        <c:ser>
          <c:idx val="0"/>
          <c:order val="0"/>
          <c:spPr>
            <a:ln>
              <a:noFill/>
            </a:ln>
          </c:spPr>
          <c:explosion val="5"/>
          <c:dPt>
            <c:idx val="0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4E5-4F63-B285-5BD1AE170E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4E5-4F63-B285-5BD1AE170E9B}"/>
              </c:ext>
            </c:extLst>
          </c:dPt>
          <c:dPt>
            <c:idx val="2"/>
            <c:bubble3D val="0"/>
            <c:spPr>
              <a:solidFill>
                <a:srgbClr val="00589A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4E5-4F63-B285-5BD1AE170E9B}"/>
              </c:ext>
            </c:extLst>
          </c:dPt>
          <c:dPt>
            <c:idx val="3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4E5-4F63-B285-5BD1AE170E9B}"/>
              </c:ext>
            </c:extLst>
          </c:dPt>
          <c:dPt>
            <c:idx val="4"/>
            <c:bubble3D val="0"/>
            <c:spPr>
              <a:solidFill>
                <a:srgbClr val="96EA4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54E5-4F63-B285-5BD1AE170E9B}"/>
              </c:ext>
            </c:extLst>
          </c:dPt>
          <c:dPt>
            <c:idx val="5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54E5-4F63-B285-5BD1AE170E9B}"/>
              </c:ext>
            </c:extLst>
          </c:dPt>
          <c:dPt>
            <c:idx val="6"/>
            <c:bubble3D val="0"/>
            <c:explosion val="11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54E5-4F63-B285-5BD1AE170E9B}"/>
              </c:ext>
            </c:extLst>
          </c:dPt>
          <c:dPt>
            <c:idx val="7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54E5-4F63-B285-5BD1AE170E9B}"/>
              </c:ext>
            </c:extLst>
          </c:dPt>
          <c:dPt>
            <c:idx val="8"/>
            <c:bubble3D val="0"/>
            <c:explosion val="16"/>
            <c:spPr>
              <a:solidFill>
                <a:srgbClr val="00FFFF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54E5-4F63-B285-5BD1AE170E9B}"/>
              </c:ext>
            </c:extLst>
          </c:dPt>
          <c:dPt>
            <c:idx val="9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54E5-4F63-B285-5BD1AE170E9B}"/>
              </c:ext>
            </c:extLst>
          </c:dPt>
          <c:dPt>
            <c:idx val="10"/>
            <c:bubble3D val="0"/>
            <c:explosion val="18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54E5-4F63-B285-5BD1AE170E9B}"/>
              </c:ext>
            </c:extLst>
          </c:dPt>
          <c:dPt>
            <c:idx val="11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54E5-4F63-B285-5BD1AE170E9B}"/>
              </c:ext>
            </c:extLst>
          </c:dPt>
          <c:dPt>
            <c:idx val="12"/>
            <c:bubble3D val="0"/>
            <c:explosion val="17"/>
            <c:spPr>
              <a:solidFill>
                <a:srgbClr val="AF3EC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54E5-4F63-B285-5BD1AE170E9B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54E5-4F63-B285-5BD1AE170E9B}"/>
              </c:ext>
            </c:extLst>
          </c:dPt>
          <c:dPt>
            <c:idx val="14"/>
            <c:bubble3D val="0"/>
            <c:spPr>
              <a:solidFill>
                <a:srgbClr val="009A4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54E5-4F63-B285-5BD1AE170E9B}"/>
              </c:ext>
            </c:extLst>
          </c:dPt>
          <c:dPt>
            <c:idx val="15"/>
            <c:bubble3D val="0"/>
            <c:explosion val="11"/>
            <c:spPr>
              <a:solidFill>
                <a:srgbClr val="00B0F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54E5-4F63-B285-5BD1AE170E9B}"/>
              </c:ext>
            </c:extLst>
          </c:dPt>
          <c:dPt>
            <c:idx val="16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54E5-4F63-B285-5BD1AE170E9B}"/>
              </c:ext>
            </c:extLst>
          </c:dPt>
          <c:dPt>
            <c:idx val="17"/>
            <c:bubble3D val="0"/>
            <c:explosion val="25"/>
            <c:spPr>
              <a:solidFill>
                <a:srgbClr val="FF6699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54E5-4F63-B285-5BD1AE170E9B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E5-4F63-B285-5BD1AE170E9B}"/>
                </c:ext>
              </c:extLst>
            </c:dLbl>
            <c:dLbl>
              <c:idx val="1"/>
              <c:layout>
                <c:manualLayout>
                  <c:x val="-6.0537245173120487E-2"/>
                  <c:y val="0.103136221447496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3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E5-4F63-B285-5BD1AE170E9B}"/>
                </c:ext>
              </c:extLst>
            </c:dLbl>
            <c:dLbl>
              <c:idx val="2"/>
              <c:layout>
                <c:manualLayout>
                  <c:x val="-0.10570950275051237"/>
                  <c:y val="-0.115018601398229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4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E5-4F63-B285-5BD1AE170E9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E5-4F63-B285-5BD1AE170E9B}"/>
                </c:ext>
              </c:extLst>
            </c:dLbl>
            <c:dLbl>
              <c:idx val="4"/>
              <c:layout>
                <c:manualLayout>
                  <c:x val="5.9931366106720403E-2"/>
                  <c:y val="6.430459490436038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4E5-4F63-B285-5BD1AE170E9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4E5-4F63-B285-5BD1AE170E9B}"/>
                </c:ext>
              </c:extLst>
            </c:dLbl>
            <c:dLbl>
              <c:idx val="6"/>
              <c:layout>
                <c:manualLayout>
                  <c:x val="3.6907569515626987E-2"/>
                  <c:y val="0.1112239959366781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4E5-4F63-B285-5BD1AE170E9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4E5-4F63-B285-5BD1AE170E9B}"/>
                </c:ext>
              </c:extLst>
            </c:dLbl>
            <c:dLbl>
              <c:idx val="8"/>
              <c:layout>
                <c:manualLayout>
                  <c:x val="-2.7367275697156756E-2"/>
                  <c:y val="0.1060233162344068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4E5-4F63-B285-5BD1AE170E9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4E5-4F63-B285-5BD1AE170E9B}"/>
                </c:ext>
              </c:extLst>
            </c:dLbl>
            <c:dLbl>
              <c:idx val="10"/>
              <c:layout>
                <c:manualLayout>
                  <c:x val="-4.6964683247754803E-2"/>
                  <c:y val="3.351070477892392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4E5-4F63-B285-5BD1AE170E9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4E5-4F63-B285-5BD1AE170E9B}"/>
                </c:ext>
              </c:extLst>
            </c:dLbl>
            <c:dLbl>
              <c:idx val="12"/>
              <c:layout>
                <c:manualLayout>
                  <c:x val="5.1589515694099863E-2"/>
                  <c:y val="-0.141532131178638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8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4E5-4F63-B285-5BD1AE170E9B}"/>
                </c:ext>
              </c:extLst>
            </c:dLbl>
            <c:dLbl>
              <c:idx val="14"/>
              <c:layout>
                <c:manualLayout>
                  <c:x val="0.10243071944774025"/>
                  <c:y val="3.52361983120904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40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4E5-4F63-B285-5BD1AE170E9B}"/>
                </c:ext>
              </c:extLst>
            </c:dLbl>
            <c:dLbl>
              <c:idx val="15"/>
              <c:layout>
                <c:manualLayout>
                  <c:x val="-2.3842260813288749E-2"/>
                  <c:y val="-4.53739381868046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4E5-4F63-B285-5BD1AE170E9B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4E5-4F63-B285-5BD1AE170E9B}"/>
                </c:ext>
              </c:extLst>
            </c:dLbl>
            <c:dLbl>
              <c:idx val="17"/>
              <c:layout>
                <c:manualLayout>
                  <c:x val="6.1531316007718384E-2"/>
                  <c:y val="-5.91121588524839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4E5-4F63-B285-5BD1AE170E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2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222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Бюджет!$A$54:$A$71</c:f>
              <c:strCache>
                <c:ptCount val="18"/>
                <c:pt idx="1">
                  <c:v>Державне управління</c:v>
                </c:pt>
                <c:pt idx="2">
                  <c:v>Освіта</c:v>
                </c:pt>
                <c:pt idx="4">
                  <c:v>Охорона здоров'я</c:v>
                </c:pt>
                <c:pt idx="6">
                  <c:v>Соціальний захист</c:v>
                </c:pt>
                <c:pt idx="8">
                  <c:v>Фізична культура і спорт</c:v>
                </c:pt>
                <c:pt idx="10">
                  <c:v>Культура</c:v>
                </c:pt>
                <c:pt idx="12">
                  <c:v>ЖКГ</c:v>
                </c:pt>
                <c:pt idx="14">
                  <c:v>Утримання автодоріг</c:v>
                </c:pt>
                <c:pt idx="15">
                  <c:v>Міжбюджетні трансферти</c:v>
                </c:pt>
                <c:pt idx="17">
                  <c:v>Заходи тероборони</c:v>
                </c:pt>
              </c:strCache>
            </c:strRef>
          </c:cat>
          <c:val>
            <c:numRef>
              <c:f>Бюджет!$B$54:$B$71</c:f>
              <c:numCache>
                <c:formatCode>General</c:formatCode>
                <c:ptCount val="18"/>
                <c:pt idx="0">
                  <c:v>0.5</c:v>
                </c:pt>
                <c:pt idx="1">
                  <c:v>16.100000000000001</c:v>
                </c:pt>
                <c:pt idx="2">
                  <c:v>36.6</c:v>
                </c:pt>
                <c:pt idx="3">
                  <c:v>0.5</c:v>
                </c:pt>
                <c:pt idx="4">
                  <c:v>0.9</c:v>
                </c:pt>
                <c:pt idx="5">
                  <c:v>0.5</c:v>
                </c:pt>
                <c:pt idx="6">
                  <c:v>2.4</c:v>
                </c:pt>
                <c:pt idx="7">
                  <c:v>0.5</c:v>
                </c:pt>
                <c:pt idx="8">
                  <c:v>0.60000000000000009</c:v>
                </c:pt>
                <c:pt idx="9">
                  <c:v>0.5</c:v>
                </c:pt>
                <c:pt idx="10">
                  <c:v>2.4</c:v>
                </c:pt>
                <c:pt idx="11">
                  <c:v>0.5</c:v>
                </c:pt>
                <c:pt idx="12">
                  <c:v>5.6</c:v>
                </c:pt>
                <c:pt idx="14">
                  <c:v>29.8</c:v>
                </c:pt>
                <c:pt idx="15">
                  <c:v>5.0999999999999996</c:v>
                </c:pt>
                <c:pt idx="16">
                  <c:v>0.5</c:v>
                </c:pt>
                <c:pt idx="17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54E5-4F63-B285-5BD1AE170E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1"/>
        <c:delete val="1"/>
      </c:legendEntry>
      <c:legendEntry>
        <c:idx val="13"/>
        <c:delete val="1"/>
      </c:legendEntry>
      <c:legendEntry>
        <c:idx val="16"/>
        <c:delete val="1"/>
      </c:legendEntry>
      <c:layout>
        <c:manualLayout>
          <c:xMode val="edge"/>
          <c:yMode val="edge"/>
          <c:x val="0.55874757847049961"/>
          <c:y val="4.7915287184846597E-2"/>
          <c:w val="0.3710838528745552"/>
          <c:h val="0.8635037641571399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20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25721784776908"/>
          <c:y val="3.5030070060140132E-5"/>
          <c:w val="0.57788407699037636"/>
          <c:h val="0.56549150598301201"/>
        </c:manualLayout>
      </c:layout>
      <c:ofPieChart>
        <c:ofPieType val="bar"/>
        <c:varyColors val="1"/>
        <c:ser>
          <c:idx val="0"/>
          <c:order val="0"/>
          <c:spPr>
            <a:ln>
              <a:noFill/>
            </a:ln>
          </c:spPr>
          <c:explosion val="5"/>
          <c:dPt>
            <c:idx val="0"/>
            <c:bubble3D val="0"/>
            <c:spPr>
              <a:solidFill>
                <a:srgbClr val="0070C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0C-468C-9E19-6783CFC1EDA1}"/>
              </c:ext>
            </c:extLst>
          </c:dPt>
          <c:dPt>
            <c:idx val="1"/>
            <c:bubble3D val="0"/>
            <c:explosion val="1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40C-468C-9E19-6783CFC1EDA1}"/>
              </c:ext>
            </c:extLst>
          </c:dPt>
          <c:dPt>
            <c:idx val="2"/>
            <c:bubble3D val="0"/>
            <c:spPr>
              <a:solidFill>
                <a:srgbClr val="00FF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40C-468C-9E19-6783CFC1EDA1}"/>
              </c:ext>
            </c:extLst>
          </c:dPt>
          <c:dPt>
            <c:idx val="3"/>
            <c:bubble3D val="0"/>
            <c:explosion val="7"/>
            <c:spPr>
              <a:solidFill>
                <a:srgbClr val="A3DF6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40C-468C-9E19-6783CFC1EDA1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40C-468C-9E19-6783CFC1EDA1}"/>
              </c:ext>
            </c:extLst>
          </c:dPt>
          <c:dPt>
            <c:idx val="5"/>
            <c:bubble3D val="0"/>
            <c:spPr>
              <a:solidFill>
                <a:srgbClr val="009A4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40C-468C-9E19-6783CFC1EDA1}"/>
              </c:ext>
            </c:extLst>
          </c:dPt>
          <c:dPt>
            <c:idx val="6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40C-468C-9E19-6783CFC1EDA1}"/>
              </c:ext>
            </c:extLst>
          </c:dPt>
          <c:dPt>
            <c:idx val="7"/>
            <c:bubble3D val="0"/>
            <c:spPr>
              <a:solidFill>
                <a:srgbClr val="DA4AD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40C-468C-9E19-6783CFC1EDA1}"/>
              </c:ext>
            </c:extLst>
          </c:dPt>
          <c:dPt>
            <c:idx val="8"/>
            <c:bubble3D val="0"/>
            <c:explosion val="11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40C-468C-9E19-6783CFC1EDA1}"/>
              </c:ext>
            </c:extLst>
          </c:dPt>
          <c:dLbls>
            <c:dLbl>
              <c:idx val="0"/>
              <c:layout>
                <c:manualLayout>
                  <c:x val="0.25568870297462826"/>
                  <c:y val="-0.136370590241180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ru-RU" sz="60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49253053894578"/>
                      <c:h val="0.135783001548006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40C-468C-9E19-6783CFC1EDA1}"/>
                </c:ext>
              </c:extLst>
            </c:dLbl>
            <c:dLbl>
              <c:idx val="1"/>
              <c:layout>
                <c:manualLayout>
                  <c:x val="-7.9066601049868845E-2"/>
                  <c:y val="7.58583917167834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40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0C-468C-9E19-6783CFC1EDA1}"/>
                </c:ext>
              </c:extLst>
            </c:dLbl>
            <c:dLbl>
              <c:idx val="2"/>
              <c:layout>
                <c:manualLayout>
                  <c:x val="-8.8492125984252101E-2"/>
                  <c:y val="4.90633331266662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3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40C-468C-9E19-6783CFC1EDA1}"/>
                </c:ext>
              </c:extLst>
            </c:dLbl>
            <c:dLbl>
              <c:idx val="3"/>
              <c:layout>
                <c:manualLayout>
                  <c:x val="1.6005105622654942E-3"/>
                  <c:y val="-0.113592766860912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40C-468C-9E19-6783CFC1EDA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340C-468C-9E19-6783CFC1EDA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340C-468C-9E19-6783CFC1EDA1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340C-468C-9E19-6783CFC1EDA1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340C-468C-9E19-6783CFC1EDA1}"/>
                </c:ext>
              </c:extLst>
            </c:dLbl>
            <c:dLbl>
              <c:idx val="8"/>
              <c:layout>
                <c:manualLayout>
                  <c:x val="4.8658005580780959E-3"/>
                  <c:y val="-1.11657548014967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40C-468C-9E19-6783CFC1ED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222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Архітектура!$A$2:$A$9</c:f>
              <c:strCache>
                <c:ptCount val="8"/>
                <c:pt idx="0">
                  <c:v>Витяги з Державного земельного кадастру</c:v>
                </c:pt>
                <c:pt idx="1">
                  <c:v>Будівельні паспорти забудови земельної ділянки</c:v>
                </c:pt>
                <c:pt idx="2">
                  <c:v>Дозволи на переведення садового будинку у житловий</c:v>
                </c:pt>
                <c:pt idx="3">
                  <c:v>Витяги із містобудівної документації</c:v>
                </c:pt>
                <c:pt idx="4">
                  <c:v>Містобудівні умови та обмеження</c:v>
                </c:pt>
                <c:pt idx="5">
                  <c:v>Паспорти прив'язки тимчасової споруди</c:v>
                </c:pt>
                <c:pt idx="6">
                  <c:v>Громадські слухання проектів містобудівної документації</c:v>
                </c:pt>
                <c:pt idx="7">
                  <c:v>Детальні плани території</c:v>
                </c:pt>
              </c:strCache>
            </c:strRef>
          </c:cat>
          <c:val>
            <c:numRef>
              <c:f>Архітектура!$B$2:$B$9</c:f>
              <c:numCache>
                <c:formatCode>General</c:formatCode>
                <c:ptCount val="8"/>
                <c:pt idx="0">
                  <c:v>1260</c:v>
                </c:pt>
                <c:pt idx="1">
                  <c:v>191</c:v>
                </c:pt>
                <c:pt idx="2">
                  <c:v>104</c:v>
                </c:pt>
                <c:pt idx="3">
                  <c:v>42</c:v>
                </c:pt>
                <c:pt idx="4">
                  <c:v>7</c:v>
                </c:pt>
                <c:pt idx="5">
                  <c:v>4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40C-468C-9E19-6783CFC1EDA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80"/>
        <c:splitType val="pos"/>
        <c:splitPos val="4"/>
        <c:secondPieSize val="55"/>
        <c:serLines>
          <c:spPr>
            <a:ln w="22225" cap="flat" cmpd="sng" algn="ctr">
              <a:solidFill>
                <a:schemeClr val="tx1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</c:legendEntry>
      <c:layout>
        <c:manualLayout>
          <c:xMode val="edge"/>
          <c:yMode val="edge"/>
          <c:x val="9.9600831146106818E-3"/>
          <c:y val="0.5510437720875444"/>
          <c:w val="0.98980205599300086"/>
          <c:h val="0.34326810750239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6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34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6197209492817441"/>
          <c:w val="0.6403887749834597"/>
          <c:h val="0.62785164799666304"/>
        </c:manualLayout>
      </c:layout>
      <c:pie3DChart>
        <c:varyColors val="1"/>
        <c:ser>
          <c:idx val="0"/>
          <c:order val="0"/>
          <c:spPr>
            <a:ln>
              <a:noFill/>
            </a:ln>
          </c:spPr>
          <c:explosion val="5"/>
          <c:dPt>
            <c:idx val="0"/>
            <c:bubble3D val="0"/>
            <c:spPr>
              <a:solidFill>
                <a:srgbClr val="FF0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2FD-45AA-A5B3-DCB280BEC9C7}"/>
              </c:ext>
            </c:extLst>
          </c:dPt>
          <c:dPt>
            <c:idx val="1"/>
            <c:bubble3D val="0"/>
            <c:spPr>
              <a:solidFill>
                <a:srgbClr val="0099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2FD-45AA-A5B3-DCB280BEC9C7}"/>
              </c:ext>
            </c:extLst>
          </c:dPt>
          <c:dPt>
            <c:idx val="2"/>
            <c:bubble3D val="0"/>
            <c:explosion val="8"/>
            <c:spPr>
              <a:solidFill>
                <a:srgbClr val="AF3EC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2FD-45AA-A5B3-DCB280BEC9C7}"/>
              </c:ext>
            </c:extLst>
          </c:dPt>
          <c:dPt>
            <c:idx val="3"/>
            <c:bubble3D val="0"/>
            <c:explosion val="10"/>
            <c:spPr>
              <a:solidFill>
                <a:srgbClr val="0070C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B2FD-45AA-A5B3-DCB280BEC9C7}"/>
              </c:ext>
            </c:extLst>
          </c:dPt>
          <c:dPt>
            <c:idx val="4"/>
            <c:bubble3D val="0"/>
            <c:explosion val="18"/>
            <c:spPr>
              <a:solidFill>
                <a:srgbClr val="96EA4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B2FD-45AA-A5B3-DCB280BEC9C7}"/>
              </c:ext>
            </c:extLst>
          </c:dPt>
          <c:dPt>
            <c:idx val="5"/>
            <c:bubble3D val="0"/>
            <c:explosion val="28"/>
            <c:spPr>
              <a:solidFill>
                <a:srgbClr val="FFC000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B2FD-45AA-A5B3-DCB280BEC9C7}"/>
              </c:ext>
            </c:extLst>
          </c:dPt>
          <c:dPt>
            <c:idx val="6"/>
            <c:bubble3D val="0"/>
            <c:spPr>
              <a:noFill/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B2FD-45AA-A5B3-DCB280BEC9C7}"/>
              </c:ext>
            </c:extLst>
          </c:dPt>
          <c:dPt>
            <c:idx val="7"/>
            <c:bubble3D val="0"/>
            <c:explosion val="35"/>
            <c:spPr>
              <a:solidFill>
                <a:srgbClr val="00FFFF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B2FD-45AA-A5B3-DCB280BEC9C7}"/>
              </c:ext>
            </c:extLst>
          </c:dPt>
          <c:dLbls>
            <c:dLbl>
              <c:idx val="0"/>
              <c:layout>
                <c:manualLayout>
                  <c:x val="-7.9529285812957595E-2"/>
                  <c:y val="0.1247172485292389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4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FD-45AA-A5B3-DCB280BEC9C7}"/>
                </c:ext>
              </c:extLst>
            </c:dLbl>
            <c:dLbl>
              <c:idx val="1"/>
              <c:layout>
                <c:manualLayout>
                  <c:x val="5.6107815124217496E-2"/>
                  <c:y val="-0.203911085217808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44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FD-45AA-A5B3-DCB280BEC9C7}"/>
                </c:ext>
              </c:extLst>
            </c:dLbl>
            <c:dLbl>
              <c:idx val="2"/>
              <c:layout>
                <c:manualLayout>
                  <c:x val="8.6899815327793201E-2"/>
                  <c:y val="-8.28093906547593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36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FD-45AA-A5B3-DCB280BEC9C7}"/>
                </c:ext>
              </c:extLst>
            </c:dLbl>
            <c:dLbl>
              <c:idx val="3"/>
              <c:layout>
                <c:manualLayout>
                  <c:x val="5.5721294014148527E-2"/>
                  <c:y val="2.53940763023758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8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FD-45AA-A5B3-DCB280BEC9C7}"/>
                </c:ext>
              </c:extLst>
            </c:dLbl>
            <c:dLbl>
              <c:idx val="4"/>
              <c:layout>
                <c:manualLayout>
                  <c:x val="-1.835370907583923E-2"/>
                  <c:y val="-4.88984830126203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FD-45AA-A5B3-DCB280BEC9C7}"/>
                </c:ext>
              </c:extLst>
            </c:dLbl>
            <c:dLbl>
              <c:idx val="5"/>
              <c:layout>
                <c:manualLayout>
                  <c:x val="-9.2757795857235318E-3"/>
                  <c:y val="-4.31567437760672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FD-45AA-A5B3-DCB280BEC9C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2FD-45AA-A5B3-DCB280BEC9C7}"/>
                </c:ext>
              </c:extLst>
            </c:dLbl>
            <c:dLbl>
              <c:idx val="7"/>
              <c:layout>
                <c:manualLayout>
                  <c:x val="3.7963316392930116E-2"/>
                  <c:y val="-6.51032073566199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24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2FD-45AA-A5B3-DCB280BEC9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9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222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Соцзахист!$A$2:$A$9</c:f>
              <c:strCache>
                <c:ptCount val="8"/>
                <c:pt idx="0">
                  <c:v>Внутрішньо переміщені особи</c:v>
                </c:pt>
                <c:pt idx="1">
                  <c:v>Сім'ї з дітьми</c:v>
                </c:pt>
                <c:pt idx="2">
                  <c:v>Одноразова натуральна допомога "пакунок малюка"</c:v>
                </c:pt>
                <c:pt idx="3">
                  <c:v>Малозабезпечені сім'ї</c:v>
                </c:pt>
                <c:pt idx="4">
                  <c:v>Багатодітні сім'ї</c:v>
                </c:pt>
                <c:pt idx="5">
                  <c:v>Особи з інвалідністю з дитинства та діти з інвалідністю</c:v>
                </c:pt>
                <c:pt idx="7">
                  <c:v>Діти, батьки яких ухиляються від сплати аліментів</c:v>
                </c:pt>
              </c:strCache>
            </c:strRef>
          </c:cat>
          <c:val>
            <c:numRef>
              <c:f>Соцзахист!$B$2:$B$9</c:f>
              <c:numCache>
                <c:formatCode>General</c:formatCode>
                <c:ptCount val="8"/>
                <c:pt idx="0">
                  <c:v>407</c:v>
                </c:pt>
                <c:pt idx="1">
                  <c:v>217</c:v>
                </c:pt>
                <c:pt idx="2">
                  <c:v>108</c:v>
                </c:pt>
                <c:pt idx="3">
                  <c:v>68</c:v>
                </c:pt>
                <c:pt idx="4">
                  <c:v>46</c:v>
                </c:pt>
                <c:pt idx="5">
                  <c:v>28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2FD-45AA-A5B3-DCB280BEC9C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6"/>
        <c:delete val="1"/>
      </c:legendEntry>
      <c:layout>
        <c:manualLayout>
          <c:xMode val="edge"/>
          <c:yMode val="edge"/>
          <c:x val="0.53606924480700291"/>
          <c:y val="6.9899698572386589E-3"/>
          <c:w val="0.40210709897412406"/>
          <c:h val="0.9707279733440031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8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1-F1E8-460E-A39E-5FEFB6C7BE0B}"/>
              </c:ext>
            </c:extLst>
          </c:dPt>
          <c:dPt>
            <c:idx val="1"/>
            <c:invertIfNegative val="0"/>
            <c:bubble3D val="0"/>
            <c:spPr>
              <a:solidFill>
                <a:srgbClr val="A3DF67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3-F1E8-460E-A39E-5FEFB6C7BE0B}"/>
              </c:ext>
            </c:extLst>
          </c:dPt>
          <c:dLbls>
            <c:dLbl>
              <c:idx val="0"/>
              <c:layout>
                <c:manualLayout>
                  <c:x val="-1.1111329750704974E-2"/>
                  <c:y val="-1.61255992663318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3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370388667476612"/>
                      <c:h val="0.16885018020269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1E8-460E-A39E-5FEFB6C7BE0B}"/>
                </c:ext>
              </c:extLst>
            </c:dLbl>
            <c:dLbl>
              <c:idx val="1"/>
              <c:layout>
                <c:manualLayout>
                  <c:x val="4.7955205994572835E-2"/>
                  <c:y val="-6.4077258218844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4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878465613143979"/>
                      <c:h val="0.107005263788748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1E8-460E-A39E-5FEFB6C7BE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'ССД (зменшена)'!$A$3:$B$3</c:f>
              <c:numCache>
                <c:formatCode>General</c:formatCode>
                <c:ptCount val="2"/>
                <c:pt idx="0">
                  <c:v>12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E8-460E-A39E-5FEFB6C7BE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"/>
        <c:shape val="box"/>
        <c:axId val="150705280"/>
        <c:axId val="150706816"/>
        <c:axId val="0"/>
      </c:bar3DChart>
      <c:catAx>
        <c:axId val="150705280"/>
        <c:scaling>
          <c:orientation val="minMax"/>
        </c:scaling>
        <c:delete val="1"/>
        <c:axPos val="b"/>
        <c:majorTickMark val="none"/>
        <c:minorTickMark val="none"/>
        <c:tickLblPos val="nextTo"/>
        <c:crossAx val="150706816"/>
        <c:crosses val="autoZero"/>
        <c:auto val="1"/>
        <c:lblAlgn val="ctr"/>
        <c:lblOffset val="100"/>
        <c:noMultiLvlLbl val="0"/>
      </c:catAx>
      <c:valAx>
        <c:axId val="1507068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0705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26619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425-47DF-AD03-62214ED41850}"/>
              </c:ext>
            </c:extLst>
          </c:dPt>
          <c:dPt>
            <c:idx val="1"/>
            <c:invertIfNegative val="0"/>
            <c:bubble3D val="0"/>
            <c:spPr>
              <a:solidFill>
                <a:srgbClr val="66CCF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425-47DF-AD03-62214ED41850}"/>
              </c:ext>
            </c:extLst>
          </c:dPt>
          <c:dLbls>
            <c:dLbl>
              <c:idx val="0"/>
              <c:layout>
                <c:manualLayout>
                  <c:x val="1.9475691026731171E-7"/>
                  <c:y val="-2.6960396119884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037037037037"/>
                      <c:h val="0.16885014162370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25-47DF-AD03-62214ED41850}"/>
                </c:ext>
              </c:extLst>
            </c:dLbl>
            <c:dLbl>
              <c:idx val="1"/>
              <c:layout>
                <c:manualLayout>
                  <c:x val="1.9787302083158865E-2"/>
                  <c:y val="2.713864466240888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4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25955088947216"/>
                      <c:h val="0.222241490753732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425-47DF-AD03-62214ED418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'ССД (зменшена)'!$A$9:$B$9</c:f>
              <c:numCache>
                <c:formatCode>General</c:formatCode>
                <c:ptCount val="2"/>
                <c:pt idx="0">
                  <c:v>50</c:v>
                </c:pt>
                <c:pt idx="1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425-47DF-AD03-62214ED418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"/>
        <c:shape val="box"/>
        <c:axId val="150614016"/>
        <c:axId val="150615552"/>
        <c:axId val="0"/>
      </c:bar3DChart>
      <c:catAx>
        <c:axId val="150614016"/>
        <c:scaling>
          <c:orientation val="minMax"/>
        </c:scaling>
        <c:delete val="1"/>
        <c:axPos val="b"/>
        <c:majorTickMark val="none"/>
        <c:minorTickMark val="none"/>
        <c:tickLblPos val="nextTo"/>
        <c:crossAx val="150615552"/>
        <c:crosses val="autoZero"/>
        <c:auto val="1"/>
        <c:lblAlgn val="ctr"/>
        <c:lblOffset val="100"/>
        <c:noMultiLvlLbl val="0"/>
      </c:catAx>
      <c:valAx>
        <c:axId val="150615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0614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6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D8D-4EA9-90D0-299DA5D898B6}"/>
              </c:ext>
            </c:extLst>
          </c:dPt>
          <c:dPt>
            <c:idx val="1"/>
            <c:invertIfNegative val="0"/>
            <c:bubble3D val="0"/>
            <c:spPr>
              <a:solidFill>
                <a:srgbClr val="FF5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D8D-4EA9-90D0-299DA5D898B6}"/>
              </c:ext>
            </c:extLst>
          </c:dPt>
          <c:dLbls>
            <c:dLbl>
              <c:idx val="0"/>
              <c:layout>
                <c:manualLayout>
                  <c:x val="1.9234749344287407E-7"/>
                  <c:y val="-1.88165396277921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3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44444444444442"/>
                      <c:h val="0.168850141623706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D8D-4EA9-90D0-299DA5D898B6}"/>
                </c:ext>
              </c:extLst>
            </c:dLbl>
            <c:dLbl>
              <c:idx val="1"/>
              <c:layout>
                <c:manualLayout>
                  <c:x val="3.4199769029129884E-2"/>
                  <c:y val="-3.73485470791207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ru-RU" sz="4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47996354630304272"/>
                      <c:h val="0.141750800460145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D8D-4EA9-90D0-299DA5D898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'ССД (зменшена)'!$A$10:$B$10</c:f>
              <c:numCache>
                <c:formatCode>General</c:formatCode>
                <c:ptCount val="2"/>
                <c:pt idx="0">
                  <c:v>56</c:v>
                </c:pt>
                <c:pt idx="1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8D-4EA9-90D0-299DA5D898B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"/>
        <c:shape val="box"/>
        <c:axId val="150657664"/>
        <c:axId val="150745472"/>
        <c:axId val="0"/>
      </c:bar3DChart>
      <c:catAx>
        <c:axId val="150657664"/>
        <c:scaling>
          <c:orientation val="minMax"/>
        </c:scaling>
        <c:delete val="1"/>
        <c:axPos val="b"/>
        <c:majorTickMark val="none"/>
        <c:minorTickMark val="none"/>
        <c:tickLblPos val="nextTo"/>
        <c:crossAx val="150745472"/>
        <c:crosses val="autoZero"/>
        <c:auto val="1"/>
        <c:lblAlgn val="ctr"/>
        <c:lblOffset val="100"/>
        <c:noMultiLvlLbl val="0"/>
      </c:catAx>
      <c:valAx>
        <c:axId val="1507454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0657664"/>
        <c:crosses val="autoZero"/>
        <c:crossBetween val="between"/>
      </c:valAx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C8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06-48E0-A435-1C06CB71AE1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06-48E0-A435-1C06CB71AE10}"/>
              </c:ext>
            </c:extLst>
          </c:dPt>
          <c:dLbls>
            <c:dLbl>
              <c:idx val="0"/>
              <c:layout>
                <c:manualLayout>
                  <c:x val="0"/>
                  <c:y val="-2.24363427020803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ru-RU" sz="3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2592592592592"/>
                      <c:h val="0.16885018020269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D06-48E0-A435-1C06CB71AE10}"/>
                </c:ext>
              </c:extLst>
            </c:dLbl>
            <c:dLbl>
              <c:idx val="1"/>
              <c:layout>
                <c:manualLayout>
                  <c:x val="4.923132384407853E-3"/>
                  <c:y val="2.0876296322323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ru-RU" sz="4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6144473607465732"/>
                      <c:h val="0.222241541531615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D06-48E0-A435-1C06CB71AE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'ССД (зменшена)'!$A$14:$B$14</c:f>
              <c:numCache>
                <c:formatCode>General</c:formatCode>
                <c:ptCount val="2"/>
                <c:pt idx="0">
                  <c:v>60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06-48E0-A435-1C06CB71AE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"/>
        <c:shape val="box"/>
        <c:axId val="150771584"/>
        <c:axId val="150773120"/>
        <c:axId val="0"/>
      </c:bar3DChart>
      <c:catAx>
        <c:axId val="150771584"/>
        <c:scaling>
          <c:orientation val="minMax"/>
        </c:scaling>
        <c:delete val="1"/>
        <c:axPos val="b"/>
        <c:majorTickMark val="none"/>
        <c:minorTickMark val="none"/>
        <c:tickLblPos val="nextTo"/>
        <c:crossAx val="150773120"/>
        <c:crosses val="autoZero"/>
        <c:auto val="1"/>
        <c:lblAlgn val="ctr"/>
        <c:lblOffset val="100"/>
        <c:noMultiLvlLbl val="0"/>
      </c:catAx>
      <c:valAx>
        <c:axId val="150773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0771584"/>
        <c:crosses val="autoZero"/>
        <c:crossBetween val="between"/>
      </c:valAx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17BCF3-96D5-4662-A876-B637F3103211}" type="doc">
      <dgm:prSet loTypeId="urn:microsoft.com/office/officeart/2005/8/layout/process4" loCatId="list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21FCC8E-2BE3-4F99-AB06-4C9E543C7C04}">
      <dgm:prSet custT="1"/>
      <dgm:spPr/>
      <dgm:t>
        <a:bodyPr/>
        <a:lstStyle/>
        <a:p>
          <a:pPr rtl="0"/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Поведено 15 засідань виконавчого комітету, на яких прийнято </a:t>
          </a:r>
        </a:p>
        <a:p>
          <a:pPr rtl="0"/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238 рішень</a:t>
          </a:r>
          <a:endParaRPr lang="uk-UA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E9FACF-8765-4923-A2FE-3DEFD18AF3E0}" type="parTrans" cxnId="{F534EF9A-EF4A-42B4-ABE9-0A53EC3CFDE4}">
      <dgm:prSet/>
      <dgm:spPr/>
      <dgm:t>
        <a:bodyPr/>
        <a:lstStyle/>
        <a:p>
          <a:endParaRPr lang="ru-RU"/>
        </a:p>
      </dgm:t>
    </dgm:pt>
    <dgm:pt modelId="{6FE99CE5-A9D6-40AF-9F35-E13AC96EF03E}" type="sibTrans" cxnId="{F534EF9A-EF4A-42B4-ABE9-0A53EC3CFDE4}">
      <dgm:prSet/>
      <dgm:spPr/>
      <dgm:t>
        <a:bodyPr/>
        <a:lstStyle/>
        <a:p>
          <a:endParaRPr lang="ru-RU"/>
        </a:p>
      </dgm:t>
    </dgm:pt>
    <dgm:pt modelId="{78DE66A5-CDAD-487C-AA90-D92C3C90560C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Заслухано звіти керівників виконавчих органів сільської ради про стан виконання делегованих повноважень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A27C4D-0C30-4DBF-A2E7-0426FB3A567F}" type="parTrans" cxnId="{C9B2DDEC-2E68-4CAB-B465-B5D020C20BB7}">
      <dgm:prSet/>
      <dgm:spPr/>
      <dgm:t>
        <a:bodyPr/>
        <a:lstStyle/>
        <a:p>
          <a:endParaRPr lang="ru-RU"/>
        </a:p>
      </dgm:t>
    </dgm:pt>
    <dgm:pt modelId="{D45E6799-0A0E-4F2F-91BE-5C2D58AC5353}" type="sibTrans" cxnId="{C9B2DDEC-2E68-4CAB-B465-B5D020C20BB7}">
      <dgm:prSet/>
      <dgm:spPr/>
      <dgm:t>
        <a:bodyPr/>
        <a:lstStyle/>
        <a:p>
          <a:endParaRPr lang="ru-RU"/>
        </a:p>
      </dgm:t>
    </dgm:pt>
    <dgm:pt modelId="{EE0A4D7D-1D18-4AD7-A9B9-7AD54FEA8AF8}">
      <dgm:prSet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Заслухано звіти директора КНП «Центр ПМСД «Медичний простір» Городоцької сільської ради, поліцейських офіцерів громади</a:t>
          </a:r>
          <a:endParaRPr lang="ru-RU" sz="1800" dirty="0">
            <a:solidFill>
              <a:schemeClr val="tx1"/>
            </a:solidFill>
          </a:endParaRPr>
        </a:p>
      </dgm:t>
    </dgm:pt>
    <dgm:pt modelId="{4853271B-3A87-4491-8984-C1DDA610BEF2}" type="parTrans" cxnId="{43C2B11B-3092-4402-9760-08D1D86083C8}">
      <dgm:prSet/>
      <dgm:spPr/>
      <dgm:t>
        <a:bodyPr/>
        <a:lstStyle/>
        <a:p>
          <a:endParaRPr lang="ru-RU"/>
        </a:p>
      </dgm:t>
    </dgm:pt>
    <dgm:pt modelId="{A6965010-8535-4EF7-9EBE-F5F8C7AF52B2}" type="sibTrans" cxnId="{43C2B11B-3092-4402-9760-08D1D86083C8}">
      <dgm:prSet/>
      <dgm:spPr/>
      <dgm:t>
        <a:bodyPr/>
        <a:lstStyle/>
        <a:p>
          <a:endParaRPr lang="ru-RU"/>
        </a:p>
      </dgm:t>
    </dgm:pt>
    <dgm:pt modelId="{30B59569-B745-4CBD-B110-4412AC9C8E8A}">
      <dgm:prSet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Розглянуто понад 380 заяв про надання одноразової грошової допомоги жителям громади та виділено– 2,5 млн. грн.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CA3242-DE41-4C6D-BEE5-A7FF705F0DC7}" type="parTrans" cxnId="{4505313E-BE55-4F59-BB42-03FB861D4210}">
      <dgm:prSet/>
      <dgm:spPr/>
      <dgm:t>
        <a:bodyPr/>
        <a:lstStyle/>
        <a:p>
          <a:endParaRPr lang="ru-RU"/>
        </a:p>
      </dgm:t>
    </dgm:pt>
    <dgm:pt modelId="{3FCE3BDC-D995-40B9-B0E4-F83693603BC4}" type="sibTrans" cxnId="{4505313E-BE55-4F59-BB42-03FB861D4210}">
      <dgm:prSet/>
      <dgm:spPr/>
      <dgm:t>
        <a:bodyPr/>
        <a:lstStyle/>
        <a:p>
          <a:endParaRPr lang="ru-RU"/>
        </a:p>
      </dgm:t>
    </dgm:pt>
    <dgm:pt modelId="{6349C1AA-B296-4B6B-8605-5055C68100B4}">
      <dgm:prSet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Розглянуто 240 заяв від військовослужбовців, які мобілізовані на військову службу та виділено – 1,2 млн грн.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87FA0C-BBBD-4957-8C0A-9E38B840F2D4}" type="parTrans" cxnId="{5344604E-A758-414B-A1A0-C7D3CD680562}">
      <dgm:prSet/>
      <dgm:spPr/>
      <dgm:t>
        <a:bodyPr/>
        <a:lstStyle/>
        <a:p>
          <a:endParaRPr lang="ru-RU"/>
        </a:p>
      </dgm:t>
    </dgm:pt>
    <dgm:pt modelId="{CCC93C60-1964-4B17-9F53-9BD68986E627}" type="sibTrans" cxnId="{5344604E-A758-414B-A1A0-C7D3CD680562}">
      <dgm:prSet/>
      <dgm:spPr/>
      <dgm:t>
        <a:bodyPr/>
        <a:lstStyle/>
        <a:p>
          <a:endParaRPr lang="ru-RU"/>
        </a:p>
      </dgm:t>
    </dgm:pt>
    <dgm:pt modelId="{2C7D6559-98EA-4BD6-BD6A-FAC3875AABD4}" type="pres">
      <dgm:prSet presAssocID="{CA17BCF3-96D5-4662-A876-B637F310321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C6D30D-9B95-4300-AE20-73B83BD25E43}" type="pres">
      <dgm:prSet presAssocID="{6349C1AA-B296-4B6B-8605-5055C68100B4}" presName="boxAndChildren" presStyleCnt="0"/>
      <dgm:spPr/>
      <dgm:t>
        <a:bodyPr/>
        <a:lstStyle/>
        <a:p>
          <a:endParaRPr lang="ru-RU"/>
        </a:p>
      </dgm:t>
    </dgm:pt>
    <dgm:pt modelId="{AAD8F0FB-9972-4E42-99FC-F3A1D81C53F7}" type="pres">
      <dgm:prSet presAssocID="{6349C1AA-B296-4B6B-8605-5055C68100B4}" presName="parentTextBox" presStyleLbl="node1" presStyleIdx="0" presStyleCnt="5"/>
      <dgm:spPr/>
      <dgm:t>
        <a:bodyPr/>
        <a:lstStyle/>
        <a:p>
          <a:endParaRPr lang="ru-RU"/>
        </a:p>
      </dgm:t>
    </dgm:pt>
    <dgm:pt modelId="{0081778F-B60F-4F71-A5CD-AEC85F706C0F}" type="pres">
      <dgm:prSet presAssocID="{3FCE3BDC-D995-40B9-B0E4-F83693603BC4}" presName="sp" presStyleCnt="0"/>
      <dgm:spPr/>
      <dgm:t>
        <a:bodyPr/>
        <a:lstStyle/>
        <a:p>
          <a:endParaRPr lang="ru-RU"/>
        </a:p>
      </dgm:t>
    </dgm:pt>
    <dgm:pt modelId="{D9476ED6-5313-41DB-9D38-7F3762DAE1B7}" type="pres">
      <dgm:prSet presAssocID="{30B59569-B745-4CBD-B110-4412AC9C8E8A}" presName="arrowAndChildren" presStyleCnt="0"/>
      <dgm:spPr/>
      <dgm:t>
        <a:bodyPr/>
        <a:lstStyle/>
        <a:p>
          <a:endParaRPr lang="ru-RU"/>
        </a:p>
      </dgm:t>
    </dgm:pt>
    <dgm:pt modelId="{1097324A-0F02-491A-A495-3FF1705495C0}" type="pres">
      <dgm:prSet presAssocID="{30B59569-B745-4CBD-B110-4412AC9C8E8A}" presName="parentTextArrow" presStyleLbl="node1" presStyleIdx="1" presStyleCnt="5"/>
      <dgm:spPr/>
      <dgm:t>
        <a:bodyPr/>
        <a:lstStyle/>
        <a:p>
          <a:endParaRPr lang="ru-RU"/>
        </a:p>
      </dgm:t>
    </dgm:pt>
    <dgm:pt modelId="{8D325C07-7AC9-4715-A748-C451C92A97DD}" type="pres">
      <dgm:prSet presAssocID="{A6965010-8535-4EF7-9EBE-F5F8C7AF52B2}" presName="sp" presStyleCnt="0"/>
      <dgm:spPr/>
      <dgm:t>
        <a:bodyPr/>
        <a:lstStyle/>
        <a:p>
          <a:endParaRPr lang="ru-RU"/>
        </a:p>
      </dgm:t>
    </dgm:pt>
    <dgm:pt modelId="{1CDFF31B-5CF6-4F11-A4BE-485A47A5ED79}" type="pres">
      <dgm:prSet presAssocID="{EE0A4D7D-1D18-4AD7-A9B9-7AD54FEA8AF8}" presName="arrowAndChildren" presStyleCnt="0"/>
      <dgm:spPr/>
      <dgm:t>
        <a:bodyPr/>
        <a:lstStyle/>
        <a:p>
          <a:endParaRPr lang="ru-RU"/>
        </a:p>
      </dgm:t>
    </dgm:pt>
    <dgm:pt modelId="{B442A83F-CA44-4BA2-861D-F80EC0A0760B}" type="pres">
      <dgm:prSet presAssocID="{EE0A4D7D-1D18-4AD7-A9B9-7AD54FEA8AF8}" presName="parentTextArrow" presStyleLbl="node1" presStyleIdx="2" presStyleCnt="5"/>
      <dgm:spPr/>
      <dgm:t>
        <a:bodyPr/>
        <a:lstStyle/>
        <a:p>
          <a:endParaRPr lang="ru-RU"/>
        </a:p>
      </dgm:t>
    </dgm:pt>
    <dgm:pt modelId="{0A6DBE1E-1BCC-41F4-9F40-90647926829B}" type="pres">
      <dgm:prSet presAssocID="{D45E6799-0A0E-4F2F-91BE-5C2D58AC5353}" presName="sp" presStyleCnt="0"/>
      <dgm:spPr/>
      <dgm:t>
        <a:bodyPr/>
        <a:lstStyle/>
        <a:p>
          <a:endParaRPr lang="ru-RU"/>
        </a:p>
      </dgm:t>
    </dgm:pt>
    <dgm:pt modelId="{4DED02A7-1E64-4712-BF9A-3B309D190BCE}" type="pres">
      <dgm:prSet presAssocID="{78DE66A5-CDAD-487C-AA90-D92C3C90560C}" presName="arrowAndChildren" presStyleCnt="0"/>
      <dgm:spPr/>
      <dgm:t>
        <a:bodyPr/>
        <a:lstStyle/>
        <a:p>
          <a:endParaRPr lang="ru-RU"/>
        </a:p>
      </dgm:t>
    </dgm:pt>
    <dgm:pt modelId="{5FFEBDA0-E1EC-4524-87A3-85383169A92C}" type="pres">
      <dgm:prSet presAssocID="{78DE66A5-CDAD-487C-AA90-D92C3C90560C}" presName="parentTextArrow" presStyleLbl="node1" presStyleIdx="3" presStyleCnt="5"/>
      <dgm:spPr/>
      <dgm:t>
        <a:bodyPr/>
        <a:lstStyle/>
        <a:p>
          <a:endParaRPr lang="ru-RU"/>
        </a:p>
      </dgm:t>
    </dgm:pt>
    <dgm:pt modelId="{FDFFDF28-5AB3-490F-81C1-7A211D574602}" type="pres">
      <dgm:prSet presAssocID="{6FE99CE5-A9D6-40AF-9F35-E13AC96EF03E}" presName="sp" presStyleCnt="0"/>
      <dgm:spPr/>
      <dgm:t>
        <a:bodyPr/>
        <a:lstStyle/>
        <a:p>
          <a:endParaRPr lang="ru-RU"/>
        </a:p>
      </dgm:t>
    </dgm:pt>
    <dgm:pt modelId="{A9101FBA-7042-41FB-903C-CE54D25D285B}" type="pres">
      <dgm:prSet presAssocID="{021FCC8E-2BE3-4F99-AB06-4C9E543C7C04}" presName="arrowAndChildren" presStyleCnt="0"/>
      <dgm:spPr/>
      <dgm:t>
        <a:bodyPr/>
        <a:lstStyle/>
        <a:p>
          <a:endParaRPr lang="ru-RU"/>
        </a:p>
      </dgm:t>
    </dgm:pt>
    <dgm:pt modelId="{BBFA8DB1-441C-4C8E-AC9C-59E59BDC6DBB}" type="pres">
      <dgm:prSet presAssocID="{021FCC8E-2BE3-4F99-AB06-4C9E543C7C04}" presName="parentTextArrow" presStyleLbl="node1" presStyleIdx="4" presStyleCnt="5" custLinFactNeighborX="-302" custLinFactNeighborY="-221"/>
      <dgm:spPr/>
      <dgm:t>
        <a:bodyPr/>
        <a:lstStyle/>
        <a:p>
          <a:endParaRPr lang="ru-RU"/>
        </a:p>
      </dgm:t>
    </dgm:pt>
  </dgm:ptLst>
  <dgm:cxnLst>
    <dgm:cxn modelId="{F4A376FB-0D4F-40B5-ABAB-F58264A95ED8}" type="presOf" srcId="{6349C1AA-B296-4B6B-8605-5055C68100B4}" destId="{AAD8F0FB-9972-4E42-99FC-F3A1D81C53F7}" srcOrd="0" destOrd="0" presId="urn:microsoft.com/office/officeart/2005/8/layout/process4"/>
    <dgm:cxn modelId="{5344604E-A758-414B-A1A0-C7D3CD680562}" srcId="{CA17BCF3-96D5-4662-A876-B637F3103211}" destId="{6349C1AA-B296-4B6B-8605-5055C68100B4}" srcOrd="4" destOrd="0" parTransId="{8987FA0C-BBBD-4957-8C0A-9E38B840F2D4}" sibTransId="{CCC93C60-1964-4B17-9F53-9BD68986E627}"/>
    <dgm:cxn modelId="{C9B2DDEC-2E68-4CAB-B465-B5D020C20BB7}" srcId="{CA17BCF3-96D5-4662-A876-B637F3103211}" destId="{78DE66A5-CDAD-487C-AA90-D92C3C90560C}" srcOrd="1" destOrd="0" parTransId="{66A27C4D-0C30-4DBF-A2E7-0426FB3A567F}" sibTransId="{D45E6799-0A0E-4F2F-91BE-5C2D58AC5353}"/>
    <dgm:cxn modelId="{6F5C4B84-21DB-428A-9710-2E86D0A76515}" type="presOf" srcId="{30B59569-B745-4CBD-B110-4412AC9C8E8A}" destId="{1097324A-0F02-491A-A495-3FF1705495C0}" srcOrd="0" destOrd="0" presId="urn:microsoft.com/office/officeart/2005/8/layout/process4"/>
    <dgm:cxn modelId="{96E511A9-769B-4219-8531-D326D3EFCF7F}" type="presOf" srcId="{CA17BCF3-96D5-4662-A876-B637F3103211}" destId="{2C7D6559-98EA-4BD6-BD6A-FAC3875AABD4}" srcOrd="0" destOrd="0" presId="urn:microsoft.com/office/officeart/2005/8/layout/process4"/>
    <dgm:cxn modelId="{1D639298-D2D5-48FC-AB7E-B47F1E5980DB}" type="presOf" srcId="{EE0A4D7D-1D18-4AD7-A9B9-7AD54FEA8AF8}" destId="{B442A83F-CA44-4BA2-861D-F80EC0A0760B}" srcOrd="0" destOrd="0" presId="urn:microsoft.com/office/officeart/2005/8/layout/process4"/>
    <dgm:cxn modelId="{F534EF9A-EF4A-42B4-ABE9-0A53EC3CFDE4}" srcId="{CA17BCF3-96D5-4662-A876-B637F3103211}" destId="{021FCC8E-2BE3-4F99-AB06-4C9E543C7C04}" srcOrd="0" destOrd="0" parTransId="{71E9FACF-8765-4923-A2FE-3DEFD18AF3E0}" sibTransId="{6FE99CE5-A9D6-40AF-9F35-E13AC96EF03E}"/>
    <dgm:cxn modelId="{0F052F0C-B8CC-4B6C-90E2-DE78E55AC702}" type="presOf" srcId="{78DE66A5-CDAD-487C-AA90-D92C3C90560C}" destId="{5FFEBDA0-E1EC-4524-87A3-85383169A92C}" srcOrd="0" destOrd="0" presId="urn:microsoft.com/office/officeart/2005/8/layout/process4"/>
    <dgm:cxn modelId="{140B1239-5F4A-4A8F-8476-EBE3C63DA351}" type="presOf" srcId="{021FCC8E-2BE3-4F99-AB06-4C9E543C7C04}" destId="{BBFA8DB1-441C-4C8E-AC9C-59E59BDC6DBB}" srcOrd="0" destOrd="0" presId="urn:microsoft.com/office/officeart/2005/8/layout/process4"/>
    <dgm:cxn modelId="{4505313E-BE55-4F59-BB42-03FB861D4210}" srcId="{CA17BCF3-96D5-4662-A876-B637F3103211}" destId="{30B59569-B745-4CBD-B110-4412AC9C8E8A}" srcOrd="3" destOrd="0" parTransId="{4DCA3242-DE41-4C6D-BEE5-A7FF705F0DC7}" sibTransId="{3FCE3BDC-D995-40B9-B0E4-F83693603BC4}"/>
    <dgm:cxn modelId="{43C2B11B-3092-4402-9760-08D1D86083C8}" srcId="{CA17BCF3-96D5-4662-A876-B637F3103211}" destId="{EE0A4D7D-1D18-4AD7-A9B9-7AD54FEA8AF8}" srcOrd="2" destOrd="0" parTransId="{4853271B-3A87-4491-8984-C1DDA610BEF2}" sibTransId="{A6965010-8535-4EF7-9EBE-F5F8C7AF52B2}"/>
    <dgm:cxn modelId="{EF61B06B-9EEA-4186-AFAA-9BD1D239829A}" type="presParOf" srcId="{2C7D6559-98EA-4BD6-BD6A-FAC3875AABD4}" destId="{0BC6D30D-9B95-4300-AE20-73B83BD25E43}" srcOrd="0" destOrd="0" presId="urn:microsoft.com/office/officeart/2005/8/layout/process4"/>
    <dgm:cxn modelId="{1172709A-E2A8-4AD7-95F1-28C8CF09A8A1}" type="presParOf" srcId="{0BC6D30D-9B95-4300-AE20-73B83BD25E43}" destId="{AAD8F0FB-9972-4E42-99FC-F3A1D81C53F7}" srcOrd="0" destOrd="0" presId="urn:microsoft.com/office/officeart/2005/8/layout/process4"/>
    <dgm:cxn modelId="{0F4A0989-A7D9-4BD0-B6B6-547987AB3C6C}" type="presParOf" srcId="{2C7D6559-98EA-4BD6-BD6A-FAC3875AABD4}" destId="{0081778F-B60F-4F71-A5CD-AEC85F706C0F}" srcOrd="1" destOrd="0" presId="urn:microsoft.com/office/officeart/2005/8/layout/process4"/>
    <dgm:cxn modelId="{372E38EB-7E4B-43C4-9218-537C4250DDE0}" type="presParOf" srcId="{2C7D6559-98EA-4BD6-BD6A-FAC3875AABD4}" destId="{D9476ED6-5313-41DB-9D38-7F3762DAE1B7}" srcOrd="2" destOrd="0" presId="urn:microsoft.com/office/officeart/2005/8/layout/process4"/>
    <dgm:cxn modelId="{292506DB-CE0B-4716-AAFC-C8E6A5549C4F}" type="presParOf" srcId="{D9476ED6-5313-41DB-9D38-7F3762DAE1B7}" destId="{1097324A-0F02-491A-A495-3FF1705495C0}" srcOrd="0" destOrd="0" presId="urn:microsoft.com/office/officeart/2005/8/layout/process4"/>
    <dgm:cxn modelId="{B824CC30-BC2F-4DAF-AA65-6582CADAD34E}" type="presParOf" srcId="{2C7D6559-98EA-4BD6-BD6A-FAC3875AABD4}" destId="{8D325C07-7AC9-4715-A748-C451C92A97DD}" srcOrd="3" destOrd="0" presId="urn:microsoft.com/office/officeart/2005/8/layout/process4"/>
    <dgm:cxn modelId="{9C9E1FE7-BF5B-460F-87AE-E799D2377AFF}" type="presParOf" srcId="{2C7D6559-98EA-4BD6-BD6A-FAC3875AABD4}" destId="{1CDFF31B-5CF6-4F11-A4BE-485A47A5ED79}" srcOrd="4" destOrd="0" presId="urn:microsoft.com/office/officeart/2005/8/layout/process4"/>
    <dgm:cxn modelId="{B3DA097F-BDCB-4576-979C-3CD62C31F298}" type="presParOf" srcId="{1CDFF31B-5CF6-4F11-A4BE-485A47A5ED79}" destId="{B442A83F-CA44-4BA2-861D-F80EC0A0760B}" srcOrd="0" destOrd="0" presId="urn:microsoft.com/office/officeart/2005/8/layout/process4"/>
    <dgm:cxn modelId="{ADE4F177-1399-40B3-BDC9-27B398AE7A02}" type="presParOf" srcId="{2C7D6559-98EA-4BD6-BD6A-FAC3875AABD4}" destId="{0A6DBE1E-1BCC-41F4-9F40-90647926829B}" srcOrd="5" destOrd="0" presId="urn:microsoft.com/office/officeart/2005/8/layout/process4"/>
    <dgm:cxn modelId="{879546BB-F10D-4C34-AE42-830E27A07253}" type="presParOf" srcId="{2C7D6559-98EA-4BD6-BD6A-FAC3875AABD4}" destId="{4DED02A7-1E64-4712-BF9A-3B309D190BCE}" srcOrd="6" destOrd="0" presId="urn:microsoft.com/office/officeart/2005/8/layout/process4"/>
    <dgm:cxn modelId="{8C7C06E5-AD52-47D5-974A-2FE8708FDF19}" type="presParOf" srcId="{4DED02A7-1E64-4712-BF9A-3B309D190BCE}" destId="{5FFEBDA0-E1EC-4524-87A3-85383169A92C}" srcOrd="0" destOrd="0" presId="urn:microsoft.com/office/officeart/2005/8/layout/process4"/>
    <dgm:cxn modelId="{98EF3CE7-4F2A-40FD-A689-6B8DC26082BC}" type="presParOf" srcId="{2C7D6559-98EA-4BD6-BD6A-FAC3875AABD4}" destId="{FDFFDF28-5AB3-490F-81C1-7A211D574602}" srcOrd="7" destOrd="0" presId="urn:microsoft.com/office/officeart/2005/8/layout/process4"/>
    <dgm:cxn modelId="{D11B569B-1EB8-44E2-BA90-C8A2FA99F38F}" type="presParOf" srcId="{2C7D6559-98EA-4BD6-BD6A-FAC3875AABD4}" destId="{A9101FBA-7042-41FB-903C-CE54D25D285B}" srcOrd="8" destOrd="0" presId="urn:microsoft.com/office/officeart/2005/8/layout/process4"/>
    <dgm:cxn modelId="{3044C035-85EE-497D-B623-271DC00989E6}" type="presParOf" srcId="{A9101FBA-7042-41FB-903C-CE54D25D285B}" destId="{BBFA8DB1-441C-4C8E-AC9C-59E59BDC6DB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191977-A9F6-4502-BC69-B9B2E5B4FC73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DD2078-F881-496D-B163-14046CCA0F5C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rtl="0"/>
          <a:r>
            <a:rPr lang="uk-UA" sz="1600" b="1" cap="none" spc="0" dirty="0" smtClean="0">
              <a:ln w="0"/>
              <a:effectLst/>
              <a:latin typeface="Arial" panose="020B0604020202020204" pitchFamily="34" charset="0"/>
              <a:cs typeface="Arial" panose="020B0604020202020204" pitchFamily="34" charset="0"/>
            </a:rPr>
            <a:t>На заходи з проведення благоустрою у населених пунктах громади в 2022 році з бюджету громади було виділено – 7 млн.740 тис грн.</a:t>
          </a:r>
          <a:endParaRPr lang="uk-UA" sz="1600" b="1" cap="none" spc="0" dirty="0">
            <a:ln w="0"/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D79F25-6D36-4155-9313-E57AF4CCC0E7}" type="parTrans" cxnId="{87933843-024A-4D68-AF12-E31FE55B65A6}">
      <dgm:prSet/>
      <dgm:spPr/>
      <dgm:t>
        <a:bodyPr/>
        <a:lstStyle/>
        <a:p>
          <a:endParaRPr lang="ru-RU"/>
        </a:p>
      </dgm:t>
    </dgm:pt>
    <dgm:pt modelId="{5601AF2E-14E5-4155-8332-92A7F57127F5}" type="sibTrans" cxnId="{87933843-024A-4D68-AF12-E31FE55B65A6}">
      <dgm:prSet/>
      <dgm:spPr/>
      <dgm:t>
        <a:bodyPr/>
        <a:lstStyle/>
        <a:p>
          <a:endParaRPr lang="ru-RU"/>
        </a:p>
      </dgm:t>
    </dgm:pt>
    <dgm:pt modelId="{87CAC595-5CD8-4704-B904-AF1DBA8F34A2}">
      <dgm:prSet custT="1"/>
      <dgm:spPr>
        <a:ln>
          <a:solidFill>
            <a:srgbClr val="C00000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Проведено поточні ремонти зупинок та вкладання бруківки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в с. Ставки та с. </a:t>
          </a:r>
          <a:r>
            <a:rPr lang="uk-UA" sz="1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Обарів</a:t>
          </a:r>
          <a:endParaRPr lang="ru-RU" dirty="0"/>
        </a:p>
      </dgm:t>
    </dgm:pt>
    <dgm:pt modelId="{13AA373A-1B3A-48EF-973C-9178EADF100F}" type="parTrans" cxnId="{CAA137FC-905F-437D-AB8C-7C8865931BF7}">
      <dgm:prSet/>
      <dgm:spPr/>
      <dgm:t>
        <a:bodyPr/>
        <a:lstStyle/>
        <a:p>
          <a:endParaRPr lang="ru-RU"/>
        </a:p>
      </dgm:t>
    </dgm:pt>
    <dgm:pt modelId="{52208073-287B-4068-8DDE-08156A084918}" type="sibTrans" cxnId="{CAA137FC-905F-437D-AB8C-7C8865931BF7}">
      <dgm:prSet/>
      <dgm:spPr/>
      <dgm:t>
        <a:bodyPr/>
        <a:lstStyle/>
        <a:p>
          <a:endParaRPr lang="ru-RU"/>
        </a:p>
      </dgm:t>
    </dgm:pt>
    <dgm:pt modelId="{40D41E08-19F4-404A-A9D2-F4518E5137B2}">
      <dgm:prSet custT="1"/>
      <dgm:spPr>
        <a:ln>
          <a:solidFill>
            <a:srgbClr val="C00000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cap="none" spc="0" dirty="0" smtClean="0">
              <a:ln w="0"/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У селах </a:t>
          </a:r>
          <a:r>
            <a:rPr lang="uk-UA" sz="1600" b="1" cap="none" spc="0" dirty="0" err="1" smtClean="0">
              <a:ln w="0"/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Бронники</a:t>
          </a:r>
          <a:r>
            <a:rPr lang="uk-UA" sz="1600" b="1" cap="none" spc="0" dirty="0" smtClean="0">
              <a:ln w="0"/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Рогачів та </a:t>
          </a:r>
          <a:r>
            <a:rPr lang="uk-UA" sz="1600" b="1" cap="none" spc="0" dirty="0" err="1" smtClean="0">
              <a:ln w="0"/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Обарів</a:t>
          </a:r>
          <a:r>
            <a:rPr lang="uk-UA" sz="1600" b="1" cap="none" spc="0" dirty="0" smtClean="0">
              <a:ln w="0"/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облаштовано дитячі майданчики</a:t>
          </a:r>
          <a:endParaRPr lang="ru-RU" b="1" cap="none" spc="0" dirty="0">
            <a:ln w="0"/>
            <a:effectLst/>
          </a:endParaRPr>
        </a:p>
      </dgm:t>
    </dgm:pt>
    <dgm:pt modelId="{F1FB187B-5E42-4E9E-8A6E-76426D169B55}" type="parTrans" cxnId="{61A218F9-6042-4E05-9BFC-9A5A364734E6}">
      <dgm:prSet/>
      <dgm:spPr/>
      <dgm:t>
        <a:bodyPr/>
        <a:lstStyle/>
        <a:p>
          <a:endParaRPr lang="ru-RU"/>
        </a:p>
      </dgm:t>
    </dgm:pt>
    <dgm:pt modelId="{D81DDA47-EBD6-4B97-A050-230976AE6FB1}" type="sibTrans" cxnId="{61A218F9-6042-4E05-9BFC-9A5A364734E6}">
      <dgm:prSet/>
      <dgm:spPr/>
      <dgm:t>
        <a:bodyPr/>
        <a:lstStyle/>
        <a:p>
          <a:endParaRPr lang="ru-RU"/>
        </a:p>
      </dgm:t>
    </dgm:pt>
    <dgm:pt modelId="{64BABD19-BB99-4BF3-B339-0A80E049D3C2}">
      <dgm:prSet custT="1"/>
      <dgm:spPr>
        <a:ln>
          <a:solidFill>
            <a:srgbClr val="C00000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У 2022 році на поточний ремонт та утримання  вуличного освітлення з місцевого бюджету було використано 3 млн.734 грн.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75857D-59EA-472E-AB30-CC9F1359C84F}" type="parTrans" cxnId="{105AB224-F033-4122-8080-4F5A74C44D32}">
      <dgm:prSet/>
      <dgm:spPr/>
      <dgm:t>
        <a:bodyPr/>
        <a:lstStyle/>
        <a:p>
          <a:endParaRPr lang="ru-RU"/>
        </a:p>
      </dgm:t>
    </dgm:pt>
    <dgm:pt modelId="{CD131DF4-106B-48F2-9854-F3841F554EA0}" type="sibTrans" cxnId="{105AB224-F033-4122-8080-4F5A74C44D32}">
      <dgm:prSet/>
      <dgm:spPr/>
      <dgm:t>
        <a:bodyPr/>
        <a:lstStyle/>
        <a:p>
          <a:endParaRPr lang="ru-RU"/>
        </a:p>
      </dgm:t>
    </dgm:pt>
    <dgm:pt modelId="{C515D7A1-E627-4D49-8AA4-88A679D0DBDC}">
      <dgm:prSet custT="1"/>
      <dgm:spPr>
        <a:ln>
          <a:solidFill>
            <a:srgbClr val="C00000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Навколо кладовища села Ставки встановлено нову огорожу</a:t>
          </a:r>
          <a:endParaRPr lang="ru-RU" sz="1600" dirty="0"/>
        </a:p>
      </dgm:t>
    </dgm:pt>
    <dgm:pt modelId="{EAA69F4E-6A56-4B74-B110-447EA575DE6A}" type="parTrans" cxnId="{F749151E-C3BE-4850-90D1-25AA5BB69B39}">
      <dgm:prSet/>
      <dgm:spPr/>
      <dgm:t>
        <a:bodyPr/>
        <a:lstStyle/>
        <a:p>
          <a:endParaRPr lang="ru-RU"/>
        </a:p>
      </dgm:t>
    </dgm:pt>
    <dgm:pt modelId="{B61C5F34-4840-4C35-956A-FAB068B73D78}" type="sibTrans" cxnId="{F749151E-C3BE-4850-90D1-25AA5BB69B39}">
      <dgm:prSet/>
      <dgm:spPr/>
      <dgm:t>
        <a:bodyPr/>
        <a:lstStyle/>
        <a:p>
          <a:endParaRPr lang="ru-RU"/>
        </a:p>
      </dgm:t>
    </dgm:pt>
    <dgm:pt modelId="{6897DDD6-E584-4EA6-998A-03FF14E6EF62}">
      <dgm:prSet custT="1"/>
      <dgm:spPr>
        <a:ln>
          <a:solidFill>
            <a:srgbClr val="C00000"/>
          </a:solidFill>
        </a:ln>
      </dgm:spPr>
      <dgm:t>
        <a:bodyPr/>
        <a:lstStyle/>
        <a:p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Для підвищення рівня безпеки дорожнього руху та запобігання виникненню аварійних ситуацій у населених пунктах громади встановлено 18 дорожніх сферичних дзеркал</a:t>
          </a:r>
          <a:endParaRPr lang="uk-UA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4B189C-B1A1-46E2-86F2-6A114E4C20F2}" type="parTrans" cxnId="{086A7E44-F1FB-4908-9006-2AD95C0F2AFD}">
      <dgm:prSet/>
      <dgm:spPr/>
      <dgm:t>
        <a:bodyPr/>
        <a:lstStyle/>
        <a:p>
          <a:endParaRPr lang="ru-RU"/>
        </a:p>
      </dgm:t>
    </dgm:pt>
    <dgm:pt modelId="{BB43795D-473A-42E8-A0FD-8C9B5979A8C6}" type="sibTrans" cxnId="{086A7E44-F1FB-4908-9006-2AD95C0F2AFD}">
      <dgm:prSet/>
      <dgm:spPr/>
      <dgm:t>
        <a:bodyPr/>
        <a:lstStyle/>
        <a:p>
          <a:endParaRPr lang="ru-RU"/>
        </a:p>
      </dgm:t>
    </dgm:pt>
    <dgm:pt modelId="{361C9AA1-F0CA-4330-A095-5AC9773A4B13}" type="pres">
      <dgm:prSet presAssocID="{66191977-A9F6-4502-BC69-B9B2E5B4FC7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A2C10E-EE89-4451-BFE7-0ABED0E36E65}" type="pres">
      <dgm:prSet presAssocID="{6897DDD6-E584-4EA6-998A-03FF14E6EF62}" presName="boxAndChildren" presStyleCnt="0"/>
      <dgm:spPr/>
    </dgm:pt>
    <dgm:pt modelId="{B91EB5C3-6E18-4386-BD23-81A7BEF5EFD5}" type="pres">
      <dgm:prSet presAssocID="{6897DDD6-E584-4EA6-998A-03FF14E6EF62}" presName="parentTextBox" presStyleLbl="node1" presStyleIdx="0" presStyleCnt="6"/>
      <dgm:spPr/>
      <dgm:t>
        <a:bodyPr/>
        <a:lstStyle/>
        <a:p>
          <a:endParaRPr lang="ru-RU"/>
        </a:p>
      </dgm:t>
    </dgm:pt>
    <dgm:pt modelId="{83A08F6D-4A78-4ABF-940A-C8F0E48F3E40}" type="pres">
      <dgm:prSet presAssocID="{B61C5F34-4840-4C35-956A-FAB068B73D78}" presName="sp" presStyleCnt="0"/>
      <dgm:spPr/>
      <dgm:t>
        <a:bodyPr/>
        <a:lstStyle/>
        <a:p>
          <a:endParaRPr lang="ru-RU"/>
        </a:p>
      </dgm:t>
    </dgm:pt>
    <dgm:pt modelId="{C83B2519-1B8D-49F1-8CB0-8C9A6C131425}" type="pres">
      <dgm:prSet presAssocID="{C515D7A1-E627-4D49-8AA4-88A679D0DBDC}" presName="arrowAndChildren" presStyleCnt="0"/>
      <dgm:spPr/>
      <dgm:t>
        <a:bodyPr/>
        <a:lstStyle/>
        <a:p>
          <a:endParaRPr lang="ru-RU"/>
        </a:p>
      </dgm:t>
    </dgm:pt>
    <dgm:pt modelId="{11FA5A7C-8E73-4671-940B-327072391B95}" type="pres">
      <dgm:prSet presAssocID="{C515D7A1-E627-4D49-8AA4-88A679D0DBDC}" presName="parentTextArrow" presStyleLbl="node1" presStyleIdx="1" presStyleCnt="6" custScaleY="53769"/>
      <dgm:spPr/>
      <dgm:t>
        <a:bodyPr/>
        <a:lstStyle/>
        <a:p>
          <a:endParaRPr lang="ru-RU"/>
        </a:p>
      </dgm:t>
    </dgm:pt>
    <dgm:pt modelId="{237AB0FC-0EEE-47AF-B800-EAF1FDDCADC3}" type="pres">
      <dgm:prSet presAssocID="{CD131DF4-106B-48F2-9854-F3841F554EA0}" presName="sp" presStyleCnt="0"/>
      <dgm:spPr/>
      <dgm:t>
        <a:bodyPr/>
        <a:lstStyle/>
        <a:p>
          <a:endParaRPr lang="ru-RU"/>
        </a:p>
      </dgm:t>
    </dgm:pt>
    <dgm:pt modelId="{654A41B4-CE38-40DC-AE86-8F3E7DF3B21A}" type="pres">
      <dgm:prSet presAssocID="{64BABD19-BB99-4BF3-B339-0A80E049D3C2}" presName="arrowAndChildren" presStyleCnt="0"/>
      <dgm:spPr/>
      <dgm:t>
        <a:bodyPr/>
        <a:lstStyle/>
        <a:p>
          <a:endParaRPr lang="ru-RU"/>
        </a:p>
      </dgm:t>
    </dgm:pt>
    <dgm:pt modelId="{B2AB80FB-F4EB-4A42-8E3A-8B934C6CD4EA}" type="pres">
      <dgm:prSet presAssocID="{64BABD19-BB99-4BF3-B339-0A80E049D3C2}" presName="parentTextArrow" presStyleLbl="node1" presStyleIdx="2" presStyleCnt="6" custScaleY="66895"/>
      <dgm:spPr/>
      <dgm:t>
        <a:bodyPr/>
        <a:lstStyle/>
        <a:p>
          <a:endParaRPr lang="ru-RU"/>
        </a:p>
      </dgm:t>
    </dgm:pt>
    <dgm:pt modelId="{39A26250-D87D-4726-AD30-1011E5184FF0}" type="pres">
      <dgm:prSet presAssocID="{D81DDA47-EBD6-4B97-A050-230976AE6FB1}" presName="sp" presStyleCnt="0"/>
      <dgm:spPr/>
      <dgm:t>
        <a:bodyPr/>
        <a:lstStyle/>
        <a:p>
          <a:endParaRPr lang="ru-RU"/>
        </a:p>
      </dgm:t>
    </dgm:pt>
    <dgm:pt modelId="{435C013E-2EC3-4825-A2AC-0D4E89590785}" type="pres">
      <dgm:prSet presAssocID="{40D41E08-19F4-404A-A9D2-F4518E5137B2}" presName="arrowAndChildren" presStyleCnt="0"/>
      <dgm:spPr/>
      <dgm:t>
        <a:bodyPr/>
        <a:lstStyle/>
        <a:p>
          <a:endParaRPr lang="ru-RU"/>
        </a:p>
      </dgm:t>
    </dgm:pt>
    <dgm:pt modelId="{8AFB1C7A-3E93-4297-AEFE-7767958967C9}" type="pres">
      <dgm:prSet presAssocID="{40D41E08-19F4-404A-A9D2-F4518E5137B2}" presName="parentTextArrow" presStyleLbl="node1" presStyleIdx="3" presStyleCnt="6" custScaleY="41723"/>
      <dgm:spPr/>
      <dgm:t>
        <a:bodyPr/>
        <a:lstStyle/>
        <a:p>
          <a:endParaRPr lang="ru-RU"/>
        </a:p>
      </dgm:t>
    </dgm:pt>
    <dgm:pt modelId="{AC1DC0CA-35AB-42C6-9E59-2D1635C33875}" type="pres">
      <dgm:prSet presAssocID="{52208073-287B-4068-8DDE-08156A084918}" presName="sp" presStyleCnt="0"/>
      <dgm:spPr/>
      <dgm:t>
        <a:bodyPr/>
        <a:lstStyle/>
        <a:p>
          <a:endParaRPr lang="ru-RU"/>
        </a:p>
      </dgm:t>
    </dgm:pt>
    <dgm:pt modelId="{251F54BD-BC3C-4004-9C06-4B184A1E868B}" type="pres">
      <dgm:prSet presAssocID="{87CAC595-5CD8-4704-B904-AF1DBA8F34A2}" presName="arrowAndChildren" presStyleCnt="0"/>
      <dgm:spPr/>
      <dgm:t>
        <a:bodyPr/>
        <a:lstStyle/>
        <a:p>
          <a:endParaRPr lang="ru-RU"/>
        </a:p>
      </dgm:t>
    </dgm:pt>
    <dgm:pt modelId="{FF13638F-59E6-457A-B1AD-0C483733360C}" type="pres">
      <dgm:prSet presAssocID="{87CAC595-5CD8-4704-B904-AF1DBA8F34A2}" presName="parentTextArrow" presStyleLbl="node1" presStyleIdx="4" presStyleCnt="6" custScaleY="53780" custLinFactNeighborX="-329" custLinFactNeighborY="-863"/>
      <dgm:spPr/>
      <dgm:t>
        <a:bodyPr/>
        <a:lstStyle/>
        <a:p>
          <a:endParaRPr lang="ru-RU"/>
        </a:p>
      </dgm:t>
    </dgm:pt>
    <dgm:pt modelId="{8A717B78-B3AA-45C0-9279-35046A8B26C5}" type="pres">
      <dgm:prSet presAssocID="{5601AF2E-14E5-4155-8332-92A7F57127F5}" presName="sp" presStyleCnt="0"/>
      <dgm:spPr/>
      <dgm:t>
        <a:bodyPr/>
        <a:lstStyle/>
        <a:p>
          <a:endParaRPr lang="ru-RU"/>
        </a:p>
      </dgm:t>
    </dgm:pt>
    <dgm:pt modelId="{56BF499D-ECD7-4084-9E07-9CF756A0C00A}" type="pres">
      <dgm:prSet presAssocID="{F8DD2078-F881-496D-B163-14046CCA0F5C}" presName="arrowAndChildren" presStyleCnt="0"/>
      <dgm:spPr/>
      <dgm:t>
        <a:bodyPr/>
        <a:lstStyle/>
        <a:p>
          <a:endParaRPr lang="ru-RU"/>
        </a:p>
      </dgm:t>
    </dgm:pt>
    <dgm:pt modelId="{786CCC63-D598-4978-A327-52FEB528FC73}" type="pres">
      <dgm:prSet presAssocID="{F8DD2078-F881-496D-B163-14046CCA0F5C}" presName="parentTextArrow" presStyleLbl="node1" presStyleIdx="5" presStyleCnt="6" custScaleY="79612"/>
      <dgm:spPr/>
      <dgm:t>
        <a:bodyPr/>
        <a:lstStyle/>
        <a:p>
          <a:endParaRPr lang="ru-RU"/>
        </a:p>
      </dgm:t>
    </dgm:pt>
  </dgm:ptLst>
  <dgm:cxnLst>
    <dgm:cxn modelId="{F8B9060B-2278-426C-B723-6521110C16EB}" type="presOf" srcId="{C515D7A1-E627-4D49-8AA4-88A679D0DBDC}" destId="{11FA5A7C-8E73-4671-940B-327072391B95}" srcOrd="0" destOrd="0" presId="urn:microsoft.com/office/officeart/2005/8/layout/process4"/>
    <dgm:cxn modelId="{DD1E0877-3F1B-493C-874F-7020D012CFF0}" type="presOf" srcId="{87CAC595-5CD8-4704-B904-AF1DBA8F34A2}" destId="{FF13638F-59E6-457A-B1AD-0C483733360C}" srcOrd="0" destOrd="0" presId="urn:microsoft.com/office/officeart/2005/8/layout/process4"/>
    <dgm:cxn modelId="{086A7E44-F1FB-4908-9006-2AD95C0F2AFD}" srcId="{66191977-A9F6-4502-BC69-B9B2E5B4FC73}" destId="{6897DDD6-E584-4EA6-998A-03FF14E6EF62}" srcOrd="5" destOrd="0" parTransId="{284B189C-B1A1-46E2-86F2-6A114E4C20F2}" sibTransId="{BB43795D-473A-42E8-A0FD-8C9B5979A8C6}"/>
    <dgm:cxn modelId="{9C13451C-44E0-4577-ACF2-78ACC49C9BCB}" type="presOf" srcId="{6897DDD6-E584-4EA6-998A-03FF14E6EF62}" destId="{B91EB5C3-6E18-4386-BD23-81A7BEF5EFD5}" srcOrd="0" destOrd="0" presId="urn:microsoft.com/office/officeart/2005/8/layout/process4"/>
    <dgm:cxn modelId="{A8D54C0A-FDE9-41A7-9DBB-9EE2A805B05B}" type="presOf" srcId="{40D41E08-19F4-404A-A9D2-F4518E5137B2}" destId="{8AFB1C7A-3E93-4297-AEFE-7767958967C9}" srcOrd="0" destOrd="0" presId="urn:microsoft.com/office/officeart/2005/8/layout/process4"/>
    <dgm:cxn modelId="{A10D4CF4-919F-4EAE-8106-6A74B823136E}" type="presOf" srcId="{F8DD2078-F881-496D-B163-14046CCA0F5C}" destId="{786CCC63-D598-4978-A327-52FEB528FC73}" srcOrd="0" destOrd="0" presId="urn:microsoft.com/office/officeart/2005/8/layout/process4"/>
    <dgm:cxn modelId="{87933843-024A-4D68-AF12-E31FE55B65A6}" srcId="{66191977-A9F6-4502-BC69-B9B2E5B4FC73}" destId="{F8DD2078-F881-496D-B163-14046CCA0F5C}" srcOrd="0" destOrd="0" parTransId="{ADD79F25-6D36-4155-9313-E57AF4CCC0E7}" sibTransId="{5601AF2E-14E5-4155-8332-92A7F57127F5}"/>
    <dgm:cxn modelId="{F749151E-C3BE-4850-90D1-25AA5BB69B39}" srcId="{66191977-A9F6-4502-BC69-B9B2E5B4FC73}" destId="{C515D7A1-E627-4D49-8AA4-88A679D0DBDC}" srcOrd="4" destOrd="0" parTransId="{EAA69F4E-6A56-4B74-B110-447EA575DE6A}" sibTransId="{B61C5F34-4840-4C35-956A-FAB068B73D78}"/>
    <dgm:cxn modelId="{3FE22A64-B53F-416C-A2CD-A7A0FB790EDC}" type="presOf" srcId="{64BABD19-BB99-4BF3-B339-0A80E049D3C2}" destId="{B2AB80FB-F4EB-4A42-8E3A-8B934C6CD4EA}" srcOrd="0" destOrd="0" presId="urn:microsoft.com/office/officeart/2005/8/layout/process4"/>
    <dgm:cxn modelId="{61A218F9-6042-4E05-9BFC-9A5A364734E6}" srcId="{66191977-A9F6-4502-BC69-B9B2E5B4FC73}" destId="{40D41E08-19F4-404A-A9D2-F4518E5137B2}" srcOrd="2" destOrd="0" parTransId="{F1FB187B-5E42-4E9E-8A6E-76426D169B55}" sibTransId="{D81DDA47-EBD6-4B97-A050-230976AE6FB1}"/>
    <dgm:cxn modelId="{CAA137FC-905F-437D-AB8C-7C8865931BF7}" srcId="{66191977-A9F6-4502-BC69-B9B2E5B4FC73}" destId="{87CAC595-5CD8-4704-B904-AF1DBA8F34A2}" srcOrd="1" destOrd="0" parTransId="{13AA373A-1B3A-48EF-973C-9178EADF100F}" sibTransId="{52208073-287B-4068-8DDE-08156A084918}"/>
    <dgm:cxn modelId="{407DCAEF-3CF0-459F-A40B-30C4038BDF02}" type="presOf" srcId="{66191977-A9F6-4502-BC69-B9B2E5B4FC73}" destId="{361C9AA1-F0CA-4330-A095-5AC9773A4B13}" srcOrd="0" destOrd="0" presId="urn:microsoft.com/office/officeart/2005/8/layout/process4"/>
    <dgm:cxn modelId="{105AB224-F033-4122-8080-4F5A74C44D32}" srcId="{66191977-A9F6-4502-BC69-B9B2E5B4FC73}" destId="{64BABD19-BB99-4BF3-B339-0A80E049D3C2}" srcOrd="3" destOrd="0" parTransId="{F475857D-59EA-472E-AB30-CC9F1359C84F}" sibTransId="{CD131DF4-106B-48F2-9854-F3841F554EA0}"/>
    <dgm:cxn modelId="{3B5952F7-A002-4217-BAA9-5B0EEBEC701D}" type="presParOf" srcId="{361C9AA1-F0CA-4330-A095-5AC9773A4B13}" destId="{E7A2C10E-EE89-4451-BFE7-0ABED0E36E65}" srcOrd="0" destOrd="0" presId="urn:microsoft.com/office/officeart/2005/8/layout/process4"/>
    <dgm:cxn modelId="{97117D1B-B1A4-4C92-AAC0-7EDB759C382B}" type="presParOf" srcId="{E7A2C10E-EE89-4451-BFE7-0ABED0E36E65}" destId="{B91EB5C3-6E18-4386-BD23-81A7BEF5EFD5}" srcOrd="0" destOrd="0" presId="urn:microsoft.com/office/officeart/2005/8/layout/process4"/>
    <dgm:cxn modelId="{D11A3B62-58E3-4E0C-9D9F-1CB725F1E4E4}" type="presParOf" srcId="{361C9AA1-F0CA-4330-A095-5AC9773A4B13}" destId="{83A08F6D-4A78-4ABF-940A-C8F0E48F3E40}" srcOrd="1" destOrd="0" presId="urn:microsoft.com/office/officeart/2005/8/layout/process4"/>
    <dgm:cxn modelId="{C3580628-2192-4A55-81F5-6FE350A3283F}" type="presParOf" srcId="{361C9AA1-F0CA-4330-A095-5AC9773A4B13}" destId="{C83B2519-1B8D-49F1-8CB0-8C9A6C131425}" srcOrd="2" destOrd="0" presId="urn:microsoft.com/office/officeart/2005/8/layout/process4"/>
    <dgm:cxn modelId="{36276CF6-6538-44EA-AA55-3CF354E202FA}" type="presParOf" srcId="{C83B2519-1B8D-49F1-8CB0-8C9A6C131425}" destId="{11FA5A7C-8E73-4671-940B-327072391B95}" srcOrd="0" destOrd="0" presId="urn:microsoft.com/office/officeart/2005/8/layout/process4"/>
    <dgm:cxn modelId="{5ABA19D0-0A6E-424C-9F30-538A00D90536}" type="presParOf" srcId="{361C9AA1-F0CA-4330-A095-5AC9773A4B13}" destId="{237AB0FC-0EEE-47AF-B800-EAF1FDDCADC3}" srcOrd="3" destOrd="0" presId="urn:microsoft.com/office/officeart/2005/8/layout/process4"/>
    <dgm:cxn modelId="{D9213BC3-C11C-4A52-A747-94310536A7A4}" type="presParOf" srcId="{361C9AA1-F0CA-4330-A095-5AC9773A4B13}" destId="{654A41B4-CE38-40DC-AE86-8F3E7DF3B21A}" srcOrd="4" destOrd="0" presId="urn:microsoft.com/office/officeart/2005/8/layout/process4"/>
    <dgm:cxn modelId="{7E5415BA-A53F-495D-8F3C-984A97DFD0A7}" type="presParOf" srcId="{654A41B4-CE38-40DC-AE86-8F3E7DF3B21A}" destId="{B2AB80FB-F4EB-4A42-8E3A-8B934C6CD4EA}" srcOrd="0" destOrd="0" presId="urn:microsoft.com/office/officeart/2005/8/layout/process4"/>
    <dgm:cxn modelId="{07A41B79-E086-485F-9E42-09DA691C2541}" type="presParOf" srcId="{361C9AA1-F0CA-4330-A095-5AC9773A4B13}" destId="{39A26250-D87D-4726-AD30-1011E5184FF0}" srcOrd="5" destOrd="0" presId="urn:microsoft.com/office/officeart/2005/8/layout/process4"/>
    <dgm:cxn modelId="{396772E7-84D2-4908-83C8-28AFBAA43DE9}" type="presParOf" srcId="{361C9AA1-F0CA-4330-A095-5AC9773A4B13}" destId="{435C013E-2EC3-4825-A2AC-0D4E89590785}" srcOrd="6" destOrd="0" presId="urn:microsoft.com/office/officeart/2005/8/layout/process4"/>
    <dgm:cxn modelId="{3AE7C3BF-3F8D-4F2E-A5F8-9DBB5637011A}" type="presParOf" srcId="{435C013E-2EC3-4825-A2AC-0D4E89590785}" destId="{8AFB1C7A-3E93-4297-AEFE-7767958967C9}" srcOrd="0" destOrd="0" presId="urn:microsoft.com/office/officeart/2005/8/layout/process4"/>
    <dgm:cxn modelId="{48E5D497-35E3-42BD-B17A-61D44E03FF42}" type="presParOf" srcId="{361C9AA1-F0CA-4330-A095-5AC9773A4B13}" destId="{AC1DC0CA-35AB-42C6-9E59-2D1635C33875}" srcOrd="7" destOrd="0" presId="urn:microsoft.com/office/officeart/2005/8/layout/process4"/>
    <dgm:cxn modelId="{A645C6B6-B686-43AC-8116-11D00A5B8FC5}" type="presParOf" srcId="{361C9AA1-F0CA-4330-A095-5AC9773A4B13}" destId="{251F54BD-BC3C-4004-9C06-4B184A1E868B}" srcOrd="8" destOrd="0" presId="urn:microsoft.com/office/officeart/2005/8/layout/process4"/>
    <dgm:cxn modelId="{651E214A-D7A2-4F83-B6A1-D3357CA47430}" type="presParOf" srcId="{251F54BD-BC3C-4004-9C06-4B184A1E868B}" destId="{FF13638F-59E6-457A-B1AD-0C483733360C}" srcOrd="0" destOrd="0" presId="urn:microsoft.com/office/officeart/2005/8/layout/process4"/>
    <dgm:cxn modelId="{4F3CC978-3BB1-4A8F-8B12-E04A300BF4CD}" type="presParOf" srcId="{361C9AA1-F0CA-4330-A095-5AC9773A4B13}" destId="{8A717B78-B3AA-45C0-9279-35046A8B26C5}" srcOrd="9" destOrd="0" presId="urn:microsoft.com/office/officeart/2005/8/layout/process4"/>
    <dgm:cxn modelId="{F24C1200-F340-4BA7-9050-59917E857A8F}" type="presParOf" srcId="{361C9AA1-F0CA-4330-A095-5AC9773A4B13}" destId="{56BF499D-ECD7-4084-9E07-9CF756A0C00A}" srcOrd="10" destOrd="0" presId="urn:microsoft.com/office/officeart/2005/8/layout/process4"/>
    <dgm:cxn modelId="{58152531-3BC7-4140-B16B-B85CC70E0345}" type="presParOf" srcId="{56BF499D-ECD7-4084-9E07-9CF756A0C00A}" destId="{786CCC63-D598-4978-A327-52FEB528FC7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03B4D4-36A3-4710-BCDC-E078BF848C1A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98999F-AB4C-46E1-BE29-BCBF4CDCBCF9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Городок </a:t>
          </a:r>
          <a:endParaRPr lang="uk-UA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63E528-8068-4BCD-B5DA-1E9711226D9A}" type="parTrans" cxnId="{958E728F-E1B6-4F01-B1B3-12749B14C8A9}">
      <dgm:prSet/>
      <dgm:spPr/>
      <dgm:t>
        <a:bodyPr/>
        <a:lstStyle/>
        <a:p>
          <a:endParaRPr lang="ru-RU"/>
        </a:p>
      </dgm:t>
    </dgm:pt>
    <dgm:pt modelId="{FAF1A48D-BA65-45A5-BE0F-EDAC38B01A94}" type="sibTrans" cxnId="{958E728F-E1B6-4F01-B1B3-12749B14C8A9}">
      <dgm:prSet/>
      <dgm:spPr/>
      <dgm:t>
        <a:bodyPr/>
        <a:lstStyle/>
        <a:p>
          <a:endParaRPr lang="ru-RU"/>
        </a:p>
      </dgm:t>
    </dgm:pt>
    <dgm:pt modelId="{E4ADAE9C-43CE-4B2E-A4DE-EEBB8D16D352}">
      <dgm:prSet custT="1"/>
      <dgm:spPr>
        <a:solidFill>
          <a:srgbClr val="92D050">
            <a:alpha val="90000"/>
          </a:srgbClr>
        </a:solidFill>
        <a:ln>
          <a:noFill/>
        </a:ln>
        <a:effectLst/>
      </dgm:spPr>
      <dgm:t>
        <a:bodyPr/>
        <a:lstStyle/>
        <a:p>
          <a:pPr rtl="0"/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Барона </a:t>
          </a:r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Штейнгеля</a:t>
          </a:r>
          <a:endParaRPr lang="uk-UA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8DD67F-3A24-49B0-9191-151E55A22F11}" type="parTrans" cxnId="{57A6636B-8FD6-4A32-84BA-7BEC2C505D75}">
      <dgm:prSet/>
      <dgm:spPr/>
      <dgm:t>
        <a:bodyPr/>
        <a:lstStyle/>
        <a:p>
          <a:endParaRPr lang="ru-RU"/>
        </a:p>
      </dgm:t>
    </dgm:pt>
    <dgm:pt modelId="{442D5D19-87B3-4BAF-8904-EE2BC0B8474E}" type="sibTrans" cxnId="{57A6636B-8FD6-4A32-84BA-7BEC2C505D75}">
      <dgm:prSet/>
      <dgm:spPr/>
      <dgm:t>
        <a:bodyPr/>
        <a:lstStyle/>
        <a:p>
          <a:endParaRPr lang="ru-RU"/>
        </a:p>
      </dgm:t>
    </dgm:pt>
    <dgm:pt modelId="{C41F531C-C282-43F4-8369-D4D89579E9AB}">
      <dgm:prSet custT="1"/>
      <dgm:spPr>
        <a:solidFill>
          <a:srgbClr val="92D050">
            <a:alpha val="90000"/>
          </a:srgbClr>
        </a:solidFill>
        <a:ln>
          <a:noFill/>
        </a:ln>
        <a:effectLst/>
      </dgm:spPr>
      <dgm:t>
        <a:bodyPr/>
        <a:lstStyle/>
        <a:p>
          <a:pPr rtl="0"/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Єдності</a:t>
          </a:r>
          <a:endParaRPr lang="uk-UA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0B4878-8B22-48C6-8B8E-B5B3D1FF47EF}" type="parTrans" cxnId="{AF359166-5B80-4526-8529-2D55C2F5C17F}">
      <dgm:prSet/>
      <dgm:spPr/>
      <dgm:t>
        <a:bodyPr/>
        <a:lstStyle/>
        <a:p>
          <a:endParaRPr lang="ru-RU"/>
        </a:p>
      </dgm:t>
    </dgm:pt>
    <dgm:pt modelId="{AA03CA12-ECEF-49E8-8745-4EAB874A1A80}" type="sibTrans" cxnId="{AF359166-5B80-4526-8529-2D55C2F5C17F}">
      <dgm:prSet/>
      <dgm:spPr/>
      <dgm:t>
        <a:bodyPr/>
        <a:lstStyle/>
        <a:p>
          <a:endParaRPr lang="ru-RU"/>
        </a:p>
      </dgm:t>
    </dgm:pt>
    <dgm:pt modelId="{817AF877-0171-4419-8874-0B53345E1D9D}">
      <dgm:prSet custT="1"/>
      <dgm:spPr>
        <a:solidFill>
          <a:srgbClr val="92D050">
            <a:alpha val="90000"/>
          </a:srgbClr>
        </a:solidFill>
        <a:ln>
          <a:noFill/>
        </a:ln>
        <a:effectLst/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Богдана Хмельницького</a:t>
          </a:r>
          <a:endParaRPr lang="uk-UA" sz="1200" dirty="0"/>
        </a:p>
      </dgm:t>
    </dgm:pt>
    <dgm:pt modelId="{2EEB20B0-C29B-4F3B-93DC-F255C15DAA37}" type="parTrans" cxnId="{5B50B3CF-E0A6-42B6-8A87-DFBBDCBA0708}">
      <dgm:prSet/>
      <dgm:spPr/>
      <dgm:t>
        <a:bodyPr/>
        <a:lstStyle/>
        <a:p>
          <a:endParaRPr lang="ru-RU"/>
        </a:p>
      </dgm:t>
    </dgm:pt>
    <dgm:pt modelId="{6D75D2D6-48CB-4478-9DC3-CF49C67482DE}" type="sibTrans" cxnId="{5B50B3CF-E0A6-42B6-8A87-DFBBDCBA0708}">
      <dgm:prSet/>
      <dgm:spPr/>
      <dgm:t>
        <a:bodyPr/>
        <a:lstStyle/>
        <a:p>
          <a:endParaRPr lang="ru-RU"/>
        </a:p>
      </dgm:t>
    </dgm:pt>
    <dgm:pt modelId="{27A98DC9-99E3-48B3-BFD3-EF4A82FB9016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Ставки</a:t>
          </a:r>
          <a:endParaRPr lang="uk-UA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236C99-F983-4330-B400-6E65DB7D5ED6}" type="parTrans" cxnId="{829063CC-2B19-4D9C-96CA-745354C3C840}">
      <dgm:prSet/>
      <dgm:spPr/>
      <dgm:t>
        <a:bodyPr/>
        <a:lstStyle/>
        <a:p>
          <a:endParaRPr lang="ru-RU"/>
        </a:p>
      </dgm:t>
    </dgm:pt>
    <dgm:pt modelId="{259A6B3E-38D2-4052-B4BF-893D39260A25}" type="sibTrans" cxnId="{829063CC-2B19-4D9C-96CA-745354C3C840}">
      <dgm:prSet/>
      <dgm:spPr/>
      <dgm:t>
        <a:bodyPr/>
        <a:lstStyle/>
        <a:p>
          <a:endParaRPr lang="ru-RU"/>
        </a:p>
      </dgm:t>
    </dgm:pt>
    <dgm:pt modelId="{2644C491-A4DE-4A0F-8DB0-2C51C630C8C4}">
      <dgm:prSet custT="1"/>
      <dgm:spPr>
        <a:solidFill>
          <a:srgbClr val="92D050">
            <a:alpha val="90000"/>
          </a:srgbClr>
        </a:solidFill>
        <a:ln>
          <a:noFill/>
        </a:ln>
        <a:effectLst/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Шевченка</a:t>
          </a:r>
          <a:endParaRPr lang="uk-UA" sz="900" dirty="0"/>
        </a:p>
      </dgm:t>
    </dgm:pt>
    <dgm:pt modelId="{C58AB03F-6B63-49AF-9A49-93433C6ECBB2}" type="parTrans" cxnId="{85DA47D2-6579-41B7-BF2E-D14FE40A9B96}">
      <dgm:prSet/>
      <dgm:spPr/>
      <dgm:t>
        <a:bodyPr/>
        <a:lstStyle/>
        <a:p>
          <a:endParaRPr lang="ru-RU"/>
        </a:p>
      </dgm:t>
    </dgm:pt>
    <dgm:pt modelId="{0B0ABC1C-B9D9-400B-84B8-D7FA3D202C07}" type="sibTrans" cxnId="{85DA47D2-6579-41B7-BF2E-D14FE40A9B96}">
      <dgm:prSet/>
      <dgm:spPr/>
      <dgm:t>
        <a:bodyPr/>
        <a:lstStyle/>
        <a:p>
          <a:endParaRPr lang="ru-RU"/>
        </a:p>
      </dgm:t>
    </dgm:pt>
    <dgm:pt modelId="{482E1EEE-E637-400F-B618-326FD05AF4C4}">
      <dgm:prSet custT="1"/>
      <dgm:spPr>
        <a:solidFill>
          <a:srgbClr val="7030A0"/>
        </a:solidFill>
      </dgm:spPr>
      <dgm:t>
        <a:bodyPr/>
        <a:lstStyle/>
        <a:p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Обарів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2DCD95-CAC2-45D9-BC81-599ACF4E3DCE}" type="parTrans" cxnId="{D4E2F4EA-061C-46B4-AB4D-07CBBF6DAFD0}">
      <dgm:prSet/>
      <dgm:spPr/>
      <dgm:t>
        <a:bodyPr/>
        <a:lstStyle/>
        <a:p>
          <a:endParaRPr lang="ru-RU"/>
        </a:p>
      </dgm:t>
    </dgm:pt>
    <dgm:pt modelId="{5797D148-F461-4430-8627-D878E8643C30}" type="sibTrans" cxnId="{D4E2F4EA-061C-46B4-AB4D-07CBBF6DAFD0}">
      <dgm:prSet/>
      <dgm:spPr/>
      <dgm:t>
        <a:bodyPr/>
        <a:lstStyle/>
        <a:p>
          <a:endParaRPr lang="ru-RU"/>
        </a:p>
      </dgm:t>
    </dgm:pt>
    <dgm:pt modelId="{47DD48E2-FD2E-44AB-B222-B97A7A447838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Центральна, Ринкова, Шевченка 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207A50-EB28-47B7-9782-8EAC5BCD27D7}" type="parTrans" cxnId="{7F61F195-A398-4B8E-BB9B-DA330C3E9BC6}">
      <dgm:prSet/>
      <dgm:spPr/>
      <dgm:t>
        <a:bodyPr/>
        <a:lstStyle/>
        <a:p>
          <a:endParaRPr lang="ru-RU"/>
        </a:p>
      </dgm:t>
    </dgm:pt>
    <dgm:pt modelId="{934848C2-FE82-4F65-BFC7-A64CA19A0C55}" type="sibTrans" cxnId="{7F61F195-A398-4B8E-BB9B-DA330C3E9BC6}">
      <dgm:prSet/>
      <dgm:spPr/>
      <dgm:t>
        <a:bodyPr/>
        <a:lstStyle/>
        <a:p>
          <a:endParaRPr lang="ru-RU"/>
        </a:p>
      </dgm:t>
    </dgm:pt>
    <dgm:pt modelId="{3FE265BE-5CB9-4FD8-8A6C-2D240F18349E}">
      <dgm:prSet custT="1"/>
      <dgm:spPr>
        <a:solidFill>
          <a:srgbClr val="7030A0"/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Рогачів</a:t>
          </a:r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82440F-33AB-4ADD-97E3-3C2DA8B20C9A}" type="parTrans" cxnId="{06D0999D-4DCB-47F7-A05A-1CB7079E14D0}">
      <dgm:prSet/>
      <dgm:spPr/>
      <dgm:t>
        <a:bodyPr/>
        <a:lstStyle/>
        <a:p>
          <a:endParaRPr lang="ru-RU"/>
        </a:p>
      </dgm:t>
    </dgm:pt>
    <dgm:pt modelId="{138252EB-5210-4746-8E69-8A241046D452}" type="sibTrans" cxnId="{06D0999D-4DCB-47F7-A05A-1CB7079E14D0}">
      <dgm:prSet/>
      <dgm:spPr/>
      <dgm:t>
        <a:bodyPr/>
        <a:lstStyle/>
        <a:p>
          <a:endParaRPr lang="ru-RU"/>
        </a:p>
      </dgm:t>
    </dgm:pt>
    <dgm:pt modelId="{A6D1231D-6650-407B-830F-986E0E216F81}">
      <dgm:prSet custT="1"/>
      <dgm:spPr>
        <a:solidFill>
          <a:srgbClr val="7030A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Карпилівка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F38CB8-48C9-4EBF-9737-3C79D05DE248}" type="parTrans" cxnId="{7D81FF66-ABFC-4294-9D6F-88ACB51D625C}">
      <dgm:prSet/>
      <dgm:spPr/>
      <dgm:t>
        <a:bodyPr/>
        <a:lstStyle/>
        <a:p>
          <a:endParaRPr lang="ru-RU"/>
        </a:p>
      </dgm:t>
    </dgm:pt>
    <dgm:pt modelId="{89C60903-1FB4-42F4-ACB6-F85097B06167}" type="sibTrans" cxnId="{7D81FF66-ABFC-4294-9D6F-88ACB51D625C}">
      <dgm:prSet/>
      <dgm:spPr/>
      <dgm:t>
        <a:bodyPr/>
        <a:lstStyle/>
        <a:p>
          <a:endParaRPr lang="ru-RU"/>
        </a:p>
      </dgm:t>
    </dgm:pt>
    <dgm:pt modelId="{3B141A29-439B-4723-86E7-1BD37AF9002A}">
      <dgm:prSet custT="1"/>
      <dgm:spPr>
        <a:solidFill>
          <a:srgbClr val="92D050">
            <a:alpha val="90000"/>
          </a:srgbClr>
        </a:solidFill>
        <a:ln>
          <a:noFill/>
        </a:ln>
        <a:effectLst/>
      </dgm:spPr>
      <dgm:t>
        <a:bodyPr/>
        <a:lstStyle/>
        <a:p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Центральна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F39523-4CB1-4153-B1E2-BAA7EEF31511}" type="parTrans" cxnId="{AE7698C7-64F1-4197-83FB-2DE41BF901D3}">
      <dgm:prSet/>
      <dgm:spPr/>
      <dgm:t>
        <a:bodyPr/>
        <a:lstStyle/>
        <a:p>
          <a:endParaRPr lang="ru-RU"/>
        </a:p>
      </dgm:t>
    </dgm:pt>
    <dgm:pt modelId="{EF39B32F-ABAA-4755-A894-B078A44EA8AF}" type="sibTrans" cxnId="{AE7698C7-64F1-4197-83FB-2DE41BF901D3}">
      <dgm:prSet/>
      <dgm:spPr/>
      <dgm:t>
        <a:bodyPr/>
        <a:lstStyle/>
        <a:p>
          <a:endParaRPr lang="ru-RU"/>
        </a:p>
      </dgm:t>
    </dgm:pt>
    <dgm:pt modelId="{22D9B097-CECD-40E4-8CB6-21C21828FC1A}">
      <dgm:prSet custT="1"/>
      <dgm:spPr>
        <a:solidFill>
          <a:srgbClr val="7030A0"/>
        </a:solidFill>
      </dgm:spPr>
      <dgm:t>
        <a:bodyPr/>
        <a:lstStyle/>
        <a:p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Бронники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617608-F667-41A8-8C6D-F729C1B7737B}" type="parTrans" cxnId="{D4CF8D03-9D8A-4BEF-9771-A7C9F7A56821}">
      <dgm:prSet/>
      <dgm:spPr/>
      <dgm:t>
        <a:bodyPr/>
        <a:lstStyle/>
        <a:p>
          <a:endParaRPr lang="ru-RU"/>
        </a:p>
      </dgm:t>
    </dgm:pt>
    <dgm:pt modelId="{3C24BD32-CD85-4D61-9619-9B558D5870A1}" type="sibTrans" cxnId="{D4CF8D03-9D8A-4BEF-9771-A7C9F7A56821}">
      <dgm:prSet/>
      <dgm:spPr/>
      <dgm:t>
        <a:bodyPr/>
        <a:lstStyle/>
        <a:p>
          <a:endParaRPr lang="ru-RU"/>
        </a:p>
      </dgm:t>
    </dgm:pt>
    <dgm:pt modelId="{BA0F95C0-FF09-485F-9E2A-A549C38A596A}">
      <dgm:prSet custT="1"/>
      <dgm:spPr>
        <a:solidFill>
          <a:srgbClr val="92D050">
            <a:alpha val="90000"/>
          </a:srgbClr>
        </a:solidFill>
        <a:ln>
          <a:noFill/>
        </a:ln>
        <a:effectLst/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Лесі Українки</a:t>
          </a:r>
          <a:endParaRPr lang="ru-RU" sz="900" dirty="0"/>
        </a:p>
      </dgm:t>
    </dgm:pt>
    <dgm:pt modelId="{A2315E76-312C-4B51-9523-D963D196264D}" type="parTrans" cxnId="{3AEF4284-32BD-42B6-98A6-5CC477A58345}">
      <dgm:prSet/>
      <dgm:spPr/>
      <dgm:t>
        <a:bodyPr/>
        <a:lstStyle/>
        <a:p>
          <a:endParaRPr lang="ru-RU"/>
        </a:p>
      </dgm:t>
    </dgm:pt>
    <dgm:pt modelId="{D98714DD-9628-40CC-A6C8-E8AA439386FD}" type="sibTrans" cxnId="{3AEF4284-32BD-42B6-98A6-5CC477A58345}">
      <dgm:prSet/>
      <dgm:spPr/>
      <dgm:t>
        <a:bodyPr/>
        <a:lstStyle/>
        <a:p>
          <a:endParaRPr lang="ru-RU"/>
        </a:p>
      </dgm:t>
    </dgm:pt>
    <dgm:pt modelId="{DDF1912B-71A4-4A4A-8498-99884D9AB0C3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Квітуча, Набережна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A8400D-80A0-41BD-AA6D-7C96A28E09E1}" type="parTrans" cxnId="{2F07B06E-1349-45EF-91E3-AF24CCC2B088}">
      <dgm:prSet/>
      <dgm:spPr/>
      <dgm:t>
        <a:bodyPr/>
        <a:lstStyle/>
        <a:p>
          <a:endParaRPr lang="ru-RU"/>
        </a:p>
      </dgm:t>
    </dgm:pt>
    <dgm:pt modelId="{69D3B965-CF72-47B7-A933-F7A56829F99F}" type="sibTrans" cxnId="{2F07B06E-1349-45EF-91E3-AF24CCC2B088}">
      <dgm:prSet/>
      <dgm:spPr/>
      <dgm:t>
        <a:bodyPr/>
        <a:lstStyle/>
        <a:p>
          <a:endParaRPr lang="ru-RU"/>
        </a:p>
      </dgm:t>
    </dgm:pt>
    <dgm:pt modelId="{0A7C1BAE-18D1-43A7-B1B7-B961EAEDFC8D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Степана Бандери, Садова, Ювілейна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0A04CF-BA46-49C0-9BDB-9706C94FE68D}" type="parTrans" cxnId="{7B2ECDE7-3E8E-43F7-B781-77A5C35C6F7E}">
      <dgm:prSet/>
      <dgm:spPr/>
      <dgm:t>
        <a:bodyPr/>
        <a:lstStyle/>
        <a:p>
          <a:endParaRPr lang="ru-RU"/>
        </a:p>
      </dgm:t>
    </dgm:pt>
    <dgm:pt modelId="{FAEE6291-73C4-4875-B017-17C39AFB7947}" type="sibTrans" cxnId="{7B2ECDE7-3E8E-43F7-B781-77A5C35C6F7E}">
      <dgm:prSet/>
      <dgm:spPr/>
      <dgm:t>
        <a:bodyPr/>
        <a:lstStyle/>
        <a:p>
          <a:endParaRPr lang="ru-RU"/>
        </a:p>
      </dgm:t>
    </dgm:pt>
    <dgm:pt modelId="{D3EBCEE4-4D65-4486-9DB4-C82299B4F924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Лісова, Провулок сьомий</a:t>
          </a:r>
          <a:endParaRPr lang="ru-RU" sz="1400" dirty="0"/>
        </a:p>
      </dgm:t>
    </dgm:pt>
    <dgm:pt modelId="{13611EA6-628E-4CEC-88AE-A618A850DA7C}" type="parTrans" cxnId="{1ED65EA2-D11A-45CD-AFD2-F92208E35023}">
      <dgm:prSet/>
      <dgm:spPr/>
      <dgm:t>
        <a:bodyPr/>
        <a:lstStyle/>
        <a:p>
          <a:endParaRPr lang="ru-RU"/>
        </a:p>
      </dgm:t>
    </dgm:pt>
    <dgm:pt modelId="{E50FAE29-7EB2-495A-9F1F-BB5EC623B968}" type="sibTrans" cxnId="{1ED65EA2-D11A-45CD-AFD2-F92208E35023}">
      <dgm:prSet/>
      <dgm:spPr/>
      <dgm:t>
        <a:bodyPr/>
        <a:lstStyle/>
        <a:p>
          <a:endParaRPr lang="ru-RU"/>
        </a:p>
      </dgm:t>
    </dgm:pt>
    <dgm:pt modelId="{D71A55A9-6C1D-4BFB-A9F7-CB461E344047}">
      <dgm:prSet custT="1"/>
      <dgm:spPr>
        <a:solidFill>
          <a:srgbClr val="92D050">
            <a:alpha val="90000"/>
          </a:srgbClr>
        </a:solidFill>
        <a:ln>
          <a:noFill/>
        </a:ln>
        <a:effectLst/>
      </dgm:spPr>
      <dgm:t>
        <a:bodyPr/>
        <a:lstStyle/>
        <a:p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Свято-Михайлівська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AF4C96-9F45-4B9D-AAB6-FC4C8B4F3BC5}" type="parTrans" cxnId="{78171AFB-4BD6-4B2B-AADF-F61AC2791027}">
      <dgm:prSet/>
      <dgm:spPr/>
      <dgm:t>
        <a:bodyPr/>
        <a:lstStyle/>
        <a:p>
          <a:endParaRPr lang="ru-RU"/>
        </a:p>
      </dgm:t>
    </dgm:pt>
    <dgm:pt modelId="{FE99DC7A-76F7-44A2-8F0D-3255B6E7D6C9}" type="sibTrans" cxnId="{78171AFB-4BD6-4B2B-AADF-F61AC2791027}">
      <dgm:prSet/>
      <dgm:spPr/>
      <dgm:t>
        <a:bodyPr/>
        <a:lstStyle/>
        <a:p>
          <a:endParaRPr lang="ru-RU"/>
        </a:p>
      </dgm:t>
    </dgm:pt>
    <dgm:pt modelId="{FDBFBD6E-C1CE-478E-8E06-6E7E129F1B8C}">
      <dgm:prSet custT="1"/>
      <dgm:spPr>
        <a:solidFill>
          <a:srgbClr val="92D050">
            <a:alpha val="90000"/>
          </a:srgbClr>
        </a:solidFill>
        <a:ln>
          <a:noFill/>
        </a:ln>
        <a:effectLst/>
      </dgm:spPr>
      <dgm:t>
        <a:bodyPr/>
        <a:lstStyle/>
        <a:p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Тиха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E4B7CD-1DA6-4F08-8C1A-BE1C86A1984F}" type="parTrans" cxnId="{E55EB8C4-7A5B-4AB6-ACFF-390E4FA5EB7F}">
      <dgm:prSet/>
      <dgm:spPr/>
      <dgm:t>
        <a:bodyPr/>
        <a:lstStyle/>
        <a:p>
          <a:endParaRPr lang="ru-RU"/>
        </a:p>
      </dgm:t>
    </dgm:pt>
    <dgm:pt modelId="{11C85F1F-1443-4D51-9FDD-3EC61C41182F}" type="sibTrans" cxnId="{E55EB8C4-7A5B-4AB6-ACFF-390E4FA5EB7F}">
      <dgm:prSet/>
      <dgm:spPr/>
      <dgm:t>
        <a:bodyPr/>
        <a:lstStyle/>
        <a:p>
          <a:endParaRPr lang="ru-RU"/>
        </a:p>
      </dgm:t>
    </dgm:pt>
    <dgm:pt modelId="{B53241AF-5012-4E50-A33B-5BEEEDA12FD1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uk-UA" sz="1400" b="1" noProof="0" dirty="0" err="1" smtClean="0">
              <a:latin typeface="Arial" panose="020B0604020202020204" pitchFamily="34" charset="0"/>
              <a:cs typeface="Arial" panose="020B0604020202020204" pitchFamily="34" charset="0"/>
            </a:rPr>
            <a:t>М.Коцюбинського</a:t>
          </a:r>
          <a:endParaRPr lang="uk-UA" sz="14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F370CC-DBED-4A1F-AD8C-58693C363402}" type="parTrans" cxnId="{6D25CAA4-2D7D-4534-8C1C-D80B1345BB4F}">
      <dgm:prSet/>
      <dgm:spPr/>
      <dgm:t>
        <a:bodyPr/>
        <a:lstStyle/>
        <a:p>
          <a:endParaRPr lang="ru-RU"/>
        </a:p>
      </dgm:t>
    </dgm:pt>
    <dgm:pt modelId="{EBE3C069-E05F-484C-9394-7D8EC0A77C61}" type="sibTrans" cxnId="{6D25CAA4-2D7D-4534-8C1C-D80B1345BB4F}">
      <dgm:prSet/>
      <dgm:spPr/>
      <dgm:t>
        <a:bodyPr/>
        <a:lstStyle/>
        <a:p>
          <a:endParaRPr lang="ru-RU"/>
        </a:p>
      </dgm:t>
    </dgm:pt>
    <dgm:pt modelId="{75CF7D80-4CD6-43BC-B9B0-78A6BB746048}">
      <dgm:prSet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Миру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70FD66-222C-4193-B3DC-72141492D68C}" type="parTrans" cxnId="{36A833A6-1C79-4E9A-A050-8A93B5B274FC}">
      <dgm:prSet/>
      <dgm:spPr/>
      <dgm:t>
        <a:bodyPr/>
        <a:lstStyle/>
        <a:p>
          <a:endParaRPr lang="ru-RU"/>
        </a:p>
      </dgm:t>
    </dgm:pt>
    <dgm:pt modelId="{18F456BB-0E0B-4A57-B81E-6338F7329DEF}" type="sibTrans" cxnId="{36A833A6-1C79-4E9A-A050-8A93B5B274FC}">
      <dgm:prSet/>
      <dgm:spPr/>
      <dgm:t>
        <a:bodyPr/>
        <a:lstStyle/>
        <a:p>
          <a:endParaRPr lang="ru-RU"/>
        </a:p>
      </dgm:t>
    </dgm:pt>
    <dgm:pt modelId="{EEE1D9FD-069B-4694-9099-BEE0F58FFC27}" type="pres">
      <dgm:prSet presAssocID="{BF03B4D4-36A3-4710-BCDC-E078BF848C1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5ECA5AE-F1E4-46DA-886B-11B23231F061}" type="pres">
      <dgm:prSet presAssocID="{5398999F-AB4C-46E1-BE29-BCBF4CDCBCF9}" presName="horFlow" presStyleCnt="0"/>
      <dgm:spPr/>
    </dgm:pt>
    <dgm:pt modelId="{85FD12EF-E317-405D-87AB-09EE9959C53A}" type="pres">
      <dgm:prSet presAssocID="{5398999F-AB4C-46E1-BE29-BCBF4CDCBCF9}" presName="bigChev" presStyleLbl="node1" presStyleIdx="0" presStyleCnt="6" custScaleX="95723" custScaleY="110666"/>
      <dgm:spPr/>
      <dgm:t>
        <a:bodyPr/>
        <a:lstStyle/>
        <a:p>
          <a:endParaRPr lang="ru-RU"/>
        </a:p>
      </dgm:t>
    </dgm:pt>
    <dgm:pt modelId="{DC0050FB-79F8-4023-8358-C43E26966DC5}" type="pres">
      <dgm:prSet presAssocID="{FC8DD67F-3A24-49B0-9191-151E55A22F11}" presName="parTrans" presStyleCnt="0"/>
      <dgm:spPr/>
    </dgm:pt>
    <dgm:pt modelId="{A6201687-F2DF-43A6-991E-8D96377F02E0}" type="pres">
      <dgm:prSet presAssocID="{E4ADAE9C-43CE-4B2E-A4DE-EEBB8D16D352}" presName="node" presStyleLbl="alignAccFollowNode1" presStyleIdx="0" presStyleCnt="14" custScaleX="131904" custScaleY="128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7AC078-353E-48EA-8F81-1F43CE199759}" type="pres">
      <dgm:prSet presAssocID="{442D5D19-87B3-4BAF-8904-EE2BC0B8474E}" presName="sibTrans" presStyleCnt="0"/>
      <dgm:spPr/>
    </dgm:pt>
    <dgm:pt modelId="{B71D7495-A1E2-4E66-9D7E-7E0EBF0CDC33}" type="pres">
      <dgm:prSet presAssocID="{C41F531C-C282-43F4-8369-D4D89579E9AB}" presName="node" presStyleLbl="alignAccFollowNode1" presStyleIdx="1" presStyleCnt="14" custScaleX="129311" custScaleY="1317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06DB2-3233-4C11-9C04-BB73FE759907}" type="pres">
      <dgm:prSet presAssocID="{AA03CA12-ECEF-49E8-8745-4EAB874A1A80}" presName="sibTrans" presStyleCnt="0"/>
      <dgm:spPr/>
    </dgm:pt>
    <dgm:pt modelId="{6A99E160-BC00-4B89-BA39-8638B72B9557}" type="pres">
      <dgm:prSet presAssocID="{817AF877-0171-4419-8874-0B53345E1D9D}" presName="node" presStyleLbl="alignAccFollowNode1" presStyleIdx="2" presStyleCnt="14" custScaleX="156975" custScaleY="128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5B2C6A-D32F-435A-93DF-A51496CF861A}" type="pres">
      <dgm:prSet presAssocID="{5398999F-AB4C-46E1-BE29-BCBF4CDCBCF9}" presName="vSp" presStyleCnt="0"/>
      <dgm:spPr/>
    </dgm:pt>
    <dgm:pt modelId="{D6744F1B-2D3A-4D9F-AA21-1102CCB406F8}" type="pres">
      <dgm:prSet presAssocID="{482E1EEE-E637-400F-B618-326FD05AF4C4}" presName="horFlow" presStyleCnt="0"/>
      <dgm:spPr/>
    </dgm:pt>
    <dgm:pt modelId="{75CF8FB3-D415-45B7-8EAD-296241372EC6}" type="pres">
      <dgm:prSet presAssocID="{482E1EEE-E637-400F-B618-326FD05AF4C4}" presName="bigChev" presStyleLbl="node1" presStyleIdx="1" presStyleCnt="6" custScaleX="102640"/>
      <dgm:spPr/>
      <dgm:t>
        <a:bodyPr/>
        <a:lstStyle/>
        <a:p>
          <a:endParaRPr lang="ru-RU"/>
        </a:p>
      </dgm:t>
    </dgm:pt>
    <dgm:pt modelId="{CB791325-3EE8-43CC-833C-03BE30082F1F}" type="pres">
      <dgm:prSet presAssocID="{A9207A50-EB28-47B7-9782-8EAC5BCD27D7}" presName="parTrans" presStyleCnt="0"/>
      <dgm:spPr/>
    </dgm:pt>
    <dgm:pt modelId="{FBA650C1-08FC-4681-81B7-AA62B7CCE244}" type="pres">
      <dgm:prSet presAssocID="{47DD48E2-FD2E-44AB-B222-B97A7A447838}" presName="node" presStyleLbl="alignAccFollowNode1" presStyleIdx="3" presStyleCnt="14" custScaleX="144789" custScaleY="143349" custLinFactNeighborX="182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37A63-BE1C-423C-88A9-5E026A897467}" type="pres">
      <dgm:prSet presAssocID="{934848C2-FE82-4F65-BFC7-A64CA19A0C55}" presName="sibTrans" presStyleCnt="0"/>
      <dgm:spPr/>
    </dgm:pt>
    <dgm:pt modelId="{E956F580-81A9-41C3-8F7F-666DF0871B50}" type="pres">
      <dgm:prSet presAssocID="{DDF1912B-71A4-4A4A-8498-99884D9AB0C3}" presName="node" presStyleLbl="alignAccFollowNode1" presStyleIdx="4" presStyleCnt="14" custScaleX="135071" custScaleY="146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949EA6-F042-4577-9CF2-1859F0A2ADBF}" type="pres">
      <dgm:prSet presAssocID="{69D3B965-CF72-47B7-A933-F7A56829F99F}" presName="sibTrans" presStyleCnt="0"/>
      <dgm:spPr/>
    </dgm:pt>
    <dgm:pt modelId="{DC513D8C-5BF6-4D4D-9ECD-33FA670FDE1B}" type="pres">
      <dgm:prSet presAssocID="{0A7C1BAE-18D1-43A7-B1B7-B961EAEDFC8D}" presName="node" presStyleLbl="alignAccFollowNode1" presStyleIdx="5" presStyleCnt="14" custScaleX="161668" custScaleY="150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512B6A-A5D8-415E-ACD8-656740464573}" type="pres">
      <dgm:prSet presAssocID="{FAEE6291-73C4-4875-B017-17C39AFB7947}" presName="sibTrans" presStyleCnt="0"/>
      <dgm:spPr/>
    </dgm:pt>
    <dgm:pt modelId="{9B4E98A1-D7D8-453F-89A9-785E741D2481}" type="pres">
      <dgm:prSet presAssocID="{D3EBCEE4-4D65-4486-9DB4-C82299B4F924}" presName="node" presStyleLbl="alignAccFollowNode1" presStyleIdx="6" presStyleCnt="14" custScaleX="156375" custScaleY="146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C7189A-B9BB-4671-8A28-E1584E62A46F}" type="pres">
      <dgm:prSet presAssocID="{482E1EEE-E637-400F-B618-326FD05AF4C4}" presName="vSp" presStyleCnt="0"/>
      <dgm:spPr/>
    </dgm:pt>
    <dgm:pt modelId="{FF6BF236-7F8C-4069-80D8-2AC68E75E4EF}" type="pres">
      <dgm:prSet presAssocID="{27A98DC9-99E3-48B3-BFD3-EF4A82FB9016}" presName="horFlow" presStyleCnt="0"/>
      <dgm:spPr/>
    </dgm:pt>
    <dgm:pt modelId="{8C3538A4-63A5-4355-88ED-3FBD42104BB8}" type="pres">
      <dgm:prSet presAssocID="{27A98DC9-99E3-48B3-BFD3-EF4A82FB9016}" presName="bigChev" presStyleLbl="node1" presStyleIdx="2" presStyleCnt="6" custScaleX="103000"/>
      <dgm:spPr/>
      <dgm:t>
        <a:bodyPr/>
        <a:lstStyle/>
        <a:p>
          <a:endParaRPr lang="ru-RU"/>
        </a:p>
      </dgm:t>
    </dgm:pt>
    <dgm:pt modelId="{7461ACF2-4B29-4F17-A0CA-C71A1DC8C17A}" type="pres">
      <dgm:prSet presAssocID="{C58AB03F-6B63-49AF-9A49-93433C6ECBB2}" presName="parTrans" presStyleCnt="0"/>
      <dgm:spPr/>
    </dgm:pt>
    <dgm:pt modelId="{2D8D3F04-4E23-4747-97EE-66FB849E7ADA}" type="pres">
      <dgm:prSet presAssocID="{2644C491-A4DE-4A0F-8DB0-2C51C630C8C4}" presName="node" presStyleLbl="alignAccFollowNode1" presStyleIdx="7" presStyleCnt="14" custScaleX="154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177304-D30A-487A-9D02-A8F586E09363}" type="pres">
      <dgm:prSet presAssocID="{0B0ABC1C-B9D9-400B-84B8-D7FA3D202C07}" presName="sibTrans" presStyleCnt="0"/>
      <dgm:spPr/>
    </dgm:pt>
    <dgm:pt modelId="{167BB6DF-C5B7-4E1B-9B44-BE02151DD6A5}" type="pres">
      <dgm:prSet presAssocID="{D71A55A9-6C1D-4BFB-A9F7-CB461E344047}" presName="node" presStyleLbl="alignAccFollowNode1" presStyleIdx="8" presStyleCnt="14" custScaleX="1711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BD617-9E4C-45B1-BC97-2FD339EB0DC4}" type="pres">
      <dgm:prSet presAssocID="{27A98DC9-99E3-48B3-BFD3-EF4A82FB9016}" presName="vSp" presStyleCnt="0"/>
      <dgm:spPr/>
    </dgm:pt>
    <dgm:pt modelId="{37E141E9-60D9-42C6-97E8-522E4A2C837E}" type="pres">
      <dgm:prSet presAssocID="{A6D1231D-6650-407B-830F-986E0E216F81}" presName="horFlow" presStyleCnt="0"/>
      <dgm:spPr/>
    </dgm:pt>
    <dgm:pt modelId="{8092FA6A-D067-4837-9C8B-25861A2C0A0F}" type="pres">
      <dgm:prSet presAssocID="{A6D1231D-6650-407B-830F-986E0E216F81}" presName="bigChev" presStyleLbl="node1" presStyleIdx="3" presStyleCnt="6" custScaleX="104126"/>
      <dgm:spPr/>
      <dgm:t>
        <a:bodyPr/>
        <a:lstStyle/>
        <a:p>
          <a:endParaRPr lang="ru-RU"/>
        </a:p>
      </dgm:t>
    </dgm:pt>
    <dgm:pt modelId="{D807278E-8EB3-4874-8E74-68472DC84123}" type="pres">
      <dgm:prSet presAssocID="{2EF39523-4CB1-4153-B1E2-BAA7EEF31511}" presName="parTrans" presStyleCnt="0"/>
      <dgm:spPr/>
    </dgm:pt>
    <dgm:pt modelId="{F188BB1F-1D74-4538-9189-C411D2D3B31A}" type="pres">
      <dgm:prSet presAssocID="{3B141A29-439B-4723-86E7-1BD37AF9002A}" presName="node" presStyleLbl="alignAccFollowNode1" presStyleIdx="9" presStyleCnt="14" custScaleX="145888" custLinFactNeighborX="25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056F0-0260-4D0A-8CD9-74678B748ECD}" type="pres">
      <dgm:prSet presAssocID="{A6D1231D-6650-407B-830F-986E0E216F81}" presName="vSp" presStyleCnt="0"/>
      <dgm:spPr/>
    </dgm:pt>
    <dgm:pt modelId="{0C153A75-9F0E-444B-A504-790745BF336D}" type="pres">
      <dgm:prSet presAssocID="{22D9B097-CECD-40E4-8CB6-21C21828FC1A}" presName="horFlow" presStyleCnt="0"/>
      <dgm:spPr/>
    </dgm:pt>
    <dgm:pt modelId="{6382BF37-26C2-4979-A771-DFA1B5DE215F}" type="pres">
      <dgm:prSet presAssocID="{22D9B097-CECD-40E4-8CB6-21C21828FC1A}" presName="bigChev" presStyleLbl="node1" presStyleIdx="4" presStyleCnt="6" custScaleX="103957"/>
      <dgm:spPr/>
      <dgm:t>
        <a:bodyPr/>
        <a:lstStyle/>
        <a:p>
          <a:endParaRPr lang="ru-RU"/>
        </a:p>
      </dgm:t>
    </dgm:pt>
    <dgm:pt modelId="{5A8621F0-32D7-4C51-B461-6E4CAA9D182E}" type="pres">
      <dgm:prSet presAssocID="{A2315E76-312C-4B51-9523-D963D196264D}" presName="parTrans" presStyleCnt="0"/>
      <dgm:spPr/>
    </dgm:pt>
    <dgm:pt modelId="{D442214A-CE9C-432E-B249-A6B687A52479}" type="pres">
      <dgm:prSet presAssocID="{BA0F95C0-FF09-485F-9E2A-A549C38A596A}" presName="node" presStyleLbl="alignAccFollowNode1" presStyleIdx="10" presStyleCnt="14" custScaleX="1665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FFCBF-9233-412A-83D6-A4CC9EFDD378}" type="pres">
      <dgm:prSet presAssocID="{D98714DD-9628-40CC-A6C8-E8AA439386FD}" presName="sibTrans" presStyleCnt="0"/>
      <dgm:spPr/>
    </dgm:pt>
    <dgm:pt modelId="{84C173B5-5A59-423B-A924-848F22423E2C}" type="pres">
      <dgm:prSet presAssocID="{FDBFBD6E-C1CE-478E-8E06-6E7E129F1B8C}" presName="node" presStyleLbl="alignAccFollowNode1" presStyleIdx="11" presStyleCnt="14" custScaleX="1463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7A875F-6D7B-43A7-9D60-BA2E9AF00F18}" type="pres">
      <dgm:prSet presAssocID="{22D9B097-CECD-40E4-8CB6-21C21828FC1A}" presName="vSp" presStyleCnt="0"/>
      <dgm:spPr/>
    </dgm:pt>
    <dgm:pt modelId="{CA98370C-BE0C-4A20-9F6C-BC66759595C9}" type="pres">
      <dgm:prSet presAssocID="{3FE265BE-5CB9-4FD8-8A6C-2D240F18349E}" presName="horFlow" presStyleCnt="0"/>
      <dgm:spPr/>
    </dgm:pt>
    <dgm:pt modelId="{C3EBBCB6-C855-4001-AE35-7461D90E0B66}" type="pres">
      <dgm:prSet presAssocID="{3FE265BE-5CB9-4FD8-8A6C-2D240F18349E}" presName="bigChev" presStyleLbl="node1" presStyleIdx="5" presStyleCnt="6" custScaleX="102858"/>
      <dgm:spPr/>
      <dgm:t>
        <a:bodyPr/>
        <a:lstStyle/>
        <a:p>
          <a:endParaRPr lang="ru-RU"/>
        </a:p>
      </dgm:t>
    </dgm:pt>
    <dgm:pt modelId="{A9283DBD-E21A-45D0-AE68-5A20EEDA3124}" type="pres">
      <dgm:prSet presAssocID="{69F370CC-DBED-4A1F-AD8C-58693C363402}" presName="parTrans" presStyleCnt="0"/>
      <dgm:spPr/>
    </dgm:pt>
    <dgm:pt modelId="{0CF7B83E-660C-48CD-8020-61EE0E197401}" type="pres">
      <dgm:prSet presAssocID="{B53241AF-5012-4E50-A33B-5BEEEDA12FD1}" presName="node" presStyleLbl="alignAccFollowNode1" presStyleIdx="12" presStyleCnt="14" custScaleX="167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2A8C9C-DFE1-4F2C-B6BE-C96A96A33D45}" type="pres">
      <dgm:prSet presAssocID="{EBE3C069-E05F-484C-9394-7D8EC0A77C61}" presName="sibTrans" presStyleCnt="0"/>
      <dgm:spPr/>
    </dgm:pt>
    <dgm:pt modelId="{F25AC845-EE7E-49F3-B85F-A44098211849}" type="pres">
      <dgm:prSet presAssocID="{75CF7D80-4CD6-43BC-B9B0-78A6BB746048}" presName="node" presStyleLbl="alignAccFollowNode1" presStyleIdx="13" presStyleCnt="14" custScaleX="143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9CB6CE-6A52-4B5E-B745-C21475C6BA9C}" type="presOf" srcId="{27A98DC9-99E3-48B3-BFD3-EF4A82FB9016}" destId="{8C3538A4-63A5-4355-88ED-3FBD42104BB8}" srcOrd="0" destOrd="0" presId="urn:microsoft.com/office/officeart/2005/8/layout/lProcess3"/>
    <dgm:cxn modelId="{F9DEDC94-6F91-4D5B-8F6C-E7B5FF8F28C9}" type="presOf" srcId="{817AF877-0171-4419-8874-0B53345E1D9D}" destId="{6A99E160-BC00-4B89-BA39-8638B72B9557}" srcOrd="0" destOrd="0" presId="urn:microsoft.com/office/officeart/2005/8/layout/lProcess3"/>
    <dgm:cxn modelId="{490AB073-4D85-42E2-9A19-AE2375C8D967}" type="presOf" srcId="{E4ADAE9C-43CE-4B2E-A4DE-EEBB8D16D352}" destId="{A6201687-F2DF-43A6-991E-8D96377F02E0}" srcOrd="0" destOrd="0" presId="urn:microsoft.com/office/officeart/2005/8/layout/lProcess3"/>
    <dgm:cxn modelId="{FA289D7E-5DC8-4992-9DB6-FAEEB4676566}" type="presOf" srcId="{75CF7D80-4CD6-43BC-B9B0-78A6BB746048}" destId="{F25AC845-EE7E-49F3-B85F-A44098211849}" srcOrd="0" destOrd="0" presId="urn:microsoft.com/office/officeart/2005/8/layout/lProcess3"/>
    <dgm:cxn modelId="{78171AFB-4BD6-4B2B-AADF-F61AC2791027}" srcId="{27A98DC9-99E3-48B3-BFD3-EF4A82FB9016}" destId="{D71A55A9-6C1D-4BFB-A9F7-CB461E344047}" srcOrd="1" destOrd="0" parTransId="{FCAF4C96-9F45-4B9D-AAB6-FC4C8B4F3BC5}" sibTransId="{FE99DC7A-76F7-44A2-8F0D-3255B6E7D6C9}"/>
    <dgm:cxn modelId="{8AE25F81-E593-418E-AAFA-FBC2866EF8CE}" type="presOf" srcId="{C41F531C-C282-43F4-8369-D4D89579E9AB}" destId="{B71D7495-A1E2-4E66-9D7E-7E0EBF0CDC33}" srcOrd="0" destOrd="0" presId="urn:microsoft.com/office/officeart/2005/8/layout/lProcess3"/>
    <dgm:cxn modelId="{06D0999D-4DCB-47F7-A05A-1CB7079E14D0}" srcId="{BF03B4D4-36A3-4710-BCDC-E078BF848C1A}" destId="{3FE265BE-5CB9-4FD8-8A6C-2D240F18349E}" srcOrd="5" destOrd="0" parTransId="{8082440F-33AB-4ADD-97E3-3C2DA8B20C9A}" sibTransId="{138252EB-5210-4746-8E69-8A241046D452}"/>
    <dgm:cxn modelId="{7BFBFCB0-883A-46A6-BFC6-D3657EA5E4B5}" type="presOf" srcId="{482E1EEE-E637-400F-B618-326FD05AF4C4}" destId="{75CF8FB3-D415-45B7-8EAD-296241372EC6}" srcOrd="0" destOrd="0" presId="urn:microsoft.com/office/officeart/2005/8/layout/lProcess3"/>
    <dgm:cxn modelId="{3AEF4284-32BD-42B6-98A6-5CC477A58345}" srcId="{22D9B097-CECD-40E4-8CB6-21C21828FC1A}" destId="{BA0F95C0-FF09-485F-9E2A-A549C38A596A}" srcOrd="0" destOrd="0" parTransId="{A2315E76-312C-4B51-9523-D963D196264D}" sibTransId="{D98714DD-9628-40CC-A6C8-E8AA439386FD}"/>
    <dgm:cxn modelId="{7D81FF66-ABFC-4294-9D6F-88ACB51D625C}" srcId="{BF03B4D4-36A3-4710-BCDC-E078BF848C1A}" destId="{A6D1231D-6650-407B-830F-986E0E216F81}" srcOrd="3" destOrd="0" parTransId="{F0F38CB8-48C9-4EBF-9737-3C79D05DE248}" sibTransId="{89C60903-1FB4-42F4-ACB6-F85097B06167}"/>
    <dgm:cxn modelId="{D4CF8D03-9D8A-4BEF-9771-A7C9F7A56821}" srcId="{BF03B4D4-36A3-4710-BCDC-E078BF848C1A}" destId="{22D9B097-CECD-40E4-8CB6-21C21828FC1A}" srcOrd="4" destOrd="0" parTransId="{C7617608-F667-41A8-8C6D-F729C1B7737B}" sibTransId="{3C24BD32-CD85-4D61-9619-9B558D5870A1}"/>
    <dgm:cxn modelId="{19C45A1F-4DA7-43D2-84BA-C9D3DE488C0A}" type="presOf" srcId="{A6D1231D-6650-407B-830F-986E0E216F81}" destId="{8092FA6A-D067-4837-9C8B-25861A2C0A0F}" srcOrd="0" destOrd="0" presId="urn:microsoft.com/office/officeart/2005/8/layout/lProcess3"/>
    <dgm:cxn modelId="{D1104B03-806D-4D30-964A-B5263F421C5A}" type="presOf" srcId="{BA0F95C0-FF09-485F-9E2A-A549C38A596A}" destId="{D442214A-CE9C-432E-B249-A6B687A52479}" srcOrd="0" destOrd="0" presId="urn:microsoft.com/office/officeart/2005/8/layout/lProcess3"/>
    <dgm:cxn modelId="{829063CC-2B19-4D9C-96CA-745354C3C840}" srcId="{BF03B4D4-36A3-4710-BCDC-E078BF848C1A}" destId="{27A98DC9-99E3-48B3-BFD3-EF4A82FB9016}" srcOrd="2" destOrd="0" parTransId="{ED236C99-F983-4330-B400-6E65DB7D5ED6}" sibTransId="{259A6B3E-38D2-4052-B4BF-893D39260A25}"/>
    <dgm:cxn modelId="{574ACD03-D393-41CC-AD9E-B0290AFF6507}" type="presOf" srcId="{DDF1912B-71A4-4A4A-8498-99884D9AB0C3}" destId="{E956F580-81A9-41C3-8F7F-666DF0871B50}" srcOrd="0" destOrd="0" presId="urn:microsoft.com/office/officeart/2005/8/layout/lProcess3"/>
    <dgm:cxn modelId="{57A6636B-8FD6-4A32-84BA-7BEC2C505D75}" srcId="{5398999F-AB4C-46E1-BE29-BCBF4CDCBCF9}" destId="{E4ADAE9C-43CE-4B2E-A4DE-EEBB8D16D352}" srcOrd="0" destOrd="0" parTransId="{FC8DD67F-3A24-49B0-9191-151E55A22F11}" sibTransId="{442D5D19-87B3-4BAF-8904-EE2BC0B8474E}"/>
    <dgm:cxn modelId="{968E1A2F-7EA0-461E-9ECD-C28A84BD24C7}" type="presOf" srcId="{0A7C1BAE-18D1-43A7-B1B7-B961EAEDFC8D}" destId="{DC513D8C-5BF6-4D4D-9ECD-33FA670FDE1B}" srcOrd="0" destOrd="0" presId="urn:microsoft.com/office/officeart/2005/8/layout/lProcess3"/>
    <dgm:cxn modelId="{7F61F195-A398-4B8E-BB9B-DA330C3E9BC6}" srcId="{482E1EEE-E637-400F-B618-326FD05AF4C4}" destId="{47DD48E2-FD2E-44AB-B222-B97A7A447838}" srcOrd="0" destOrd="0" parTransId="{A9207A50-EB28-47B7-9782-8EAC5BCD27D7}" sibTransId="{934848C2-FE82-4F65-BFC7-A64CA19A0C55}"/>
    <dgm:cxn modelId="{958E728F-E1B6-4F01-B1B3-12749B14C8A9}" srcId="{BF03B4D4-36A3-4710-BCDC-E078BF848C1A}" destId="{5398999F-AB4C-46E1-BE29-BCBF4CDCBCF9}" srcOrd="0" destOrd="0" parTransId="{9B63E528-8068-4BCD-B5DA-1E9711226D9A}" sibTransId="{FAF1A48D-BA65-45A5-BE0F-EDAC38B01A94}"/>
    <dgm:cxn modelId="{36A833A6-1C79-4E9A-A050-8A93B5B274FC}" srcId="{3FE265BE-5CB9-4FD8-8A6C-2D240F18349E}" destId="{75CF7D80-4CD6-43BC-B9B0-78A6BB746048}" srcOrd="1" destOrd="0" parTransId="{8370FD66-222C-4193-B3DC-72141492D68C}" sibTransId="{18F456BB-0E0B-4A57-B81E-6338F7329DEF}"/>
    <dgm:cxn modelId="{AE7698C7-64F1-4197-83FB-2DE41BF901D3}" srcId="{A6D1231D-6650-407B-830F-986E0E216F81}" destId="{3B141A29-439B-4723-86E7-1BD37AF9002A}" srcOrd="0" destOrd="0" parTransId="{2EF39523-4CB1-4153-B1E2-BAA7EEF31511}" sibTransId="{EF39B32F-ABAA-4755-A894-B078A44EA8AF}"/>
    <dgm:cxn modelId="{47279B9B-4F8E-42E8-8480-22C7F9B9BAF5}" type="presOf" srcId="{D71A55A9-6C1D-4BFB-A9F7-CB461E344047}" destId="{167BB6DF-C5B7-4E1B-9B44-BE02151DD6A5}" srcOrd="0" destOrd="0" presId="urn:microsoft.com/office/officeart/2005/8/layout/lProcess3"/>
    <dgm:cxn modelId="{D98D6788-0DCB-4992-89E8-C40750BA614B}" type="presOf" srcId="{FDBFBD6E-C1CE-478E-8E06-6E7E129F1B8C}" destId="{84C173B5-5A59-423B-A924-848F22423E2C}" srcOrd="0" destOrd="0" presId="urn:microsoft.com/office/officeart/2005/8/layout/lProcess3"/>
    <dgm:cxn modelId="{85DA47D2-6579-41B7-BF2E-D14FE40A9B96}" srcId="{27A98DC9-99E3-48B3-BFD3-EF4A82FB9016}" destId="{2644C491-A4DE-4A0F-8DB0-2C51C630C8C4}" srcOrd="0" destOrd="0" parTransId="{C58AB03F-6B63-49AF-9A49-93433C6ECBB2}" sibTransId="{0B0ABC1C-B9D9-400B-84B8-D7FA3D202C07}"/>
    <dgm:cxn modelId="{FBB9B87A-DFE1-4D7E-8F2A-E8B5F0245B03}" type="presOf" srcId="{3B141A29-439B-4723-86E7-1BD37AF9002A}" destId="{F188BB1F-1D74-4538-9189-C411D2D3B31A}" srcOrd="0" destOrd="0" presId="urn:microsoft.com/office/officeart/2005/8/layout/lProcess3"/>
    <dgm:cxn modelId="{539C31F7-9C0A-45C1-BE61-970492899FAA}" type="presOf" srcId="{D3EBCEE4-4D65-4486-9DB4-C82299B4F924}" destId="{9B4E98A1-D7D8-453F-89A9-785E741D2481}" srcOrd="0" destOrd="0" presId="urn:microsoft.com/office/officeart/2005/8/layout/lProcess3"/>
    <dgm:cxn modelId="{FC650CDD-F334-4170-83EA-2948A6AFE018}" type="presOf" srcId="{5398999F-AB4C-46E1-BE29-BCBF4CDCBCF9}" destId="{85FD12EF-E317-405D-87AB-09EE9959C53A}" srcOrd="0" destOrd="0" presId="urn:microsoft.com/office/officeart/2005/8/layout/lProcess3"/>
    <dgm:cxn modelId="{5B50B3CF-E0A6-42B6-8A87-DFBBDCBA0708}" srcId="{5398999F-AB4C-46E1-BE29-BCBF4CDCBCF9}" destId="{817AF877-0171-4419-8874-0B53345E1D9D}" srcOrd="2" destOrd="0" parTransId="{2EEB20B0-C29B-4F3B-93DC-F255C15DAA37}" sibTransId="{6D75D2D6-48CB-4478-9DC3-CF49C67482DE}"/>
    <dgm:cxn modelId="{7B2ECDE7-3E8E-43F7-B781-77A5C35C6F7E}" srcId="{482E1EEE-E637-400F-B618-326FD05AF4C4}" destId="{0A7C1BAE-18D1-43A7-B1B7-B961EAEDFC8D}" srcOrd="2" destOrd="0" parTransId="{EB0A04CF-BA46-49C0-9BDB-9706C94FE68D}" sibTransId="{FAEE6291-73C4-4875-B017-17C39AFB7947}"/>
    <dgm:cxn modelId="{AF359166-5B80-4526-8529-2D55C2F5C17F}" srcId="{5398999F-AB4C-46E1-BE29-BCBF4CDCBCF9}" destId="{C41F531C-C282-43F4-8369-D4D89579E9AB}" srcOrd="1" destOrd="0" parTransId="{8B0B4878-8B22-48C6-8B8E-B5B3D1FF47EF}" sibTransId="{AA03CA12-ECEF-49E8-8745-4EAB874A1A80}"/>
    <dgm:cxn modelId="{46916FBF-1F4D-4DBA-BD22-294D2295CEA2}" type="presOf" srcId="{22D9B097-CECD-40E4-8CB6-21C21828FC1A}" destId="{6382BF37-26C2-4979-A771-DFA1B5DE215F}" srcOrd="0" destOrd="0" presId="urn:microsoft.com/office/officeart/2005/8/layout/lProcess3"/>
    <dgm:cxn modelId="{6D25CAA4-2D7D-4534-8C1C-D80B1345BB4F}" srcId="{3FE265BE-5CB9-4FD8-8A6C-2D240F18349E}" destId="{B53241AF-5012-4E50-A33B-5BEEEDA12FD1}" srcOrd="0" destOrd="0" parTransId="{69F370CC-DBED-4A1F-AD8C-58693C363402}" sibTransId="{EBE3C069-E05F-484C-9394-7D8EC0A77C61}"/>
    <dgm:cxn modelId="{6A0FC09C-046C-4CB3-8C49-3B8B599D5857}" type="presOf" srcId="{3FE265BE-5CB9-4FD8-8A6C-2D240F18349E}" destId="{C3EBBCB6-C855-4001-AE35-7461D90E0B66}" srcOrd="0" destOrd="0" presId="urn:microsoft.com/office/officeart/2005/8/layout/lProcess3"/>
    <dgm:cxn modelId="{1ED65EA2-D11A-45CD-AFD2-F92208E35023}" srcId="{482E1EEE-E637-400F-B618-326FD05AF4C4}" destId="{D3EBCEE4-4D65-4486-9DB4-C82299B4F924}" srcOrd="3" destOrd="0" parTransId="{13611EA6-628E-4CEC-88AE-A618A850DA7C}" sibTransId="{E50FAE29-7EB2-495A-9F1F-BB5EC623B968}"/>
    <dgm:cxn modelId="{6E9868C5-491D-4EAE-9701-36CF341E89FE}" type="presOf" srcId="{B53241AF-5012-4E50-A33B-5BEEEDA12FD1}" destId="{0CF7B83E-660C-48CD-8020-61EE0E197401}" srcOrd="0" destOrd="0" presId="urn:microsoft.com/office/officeart/2005/8/layout/lProcess3"/>
    <dgm:cxn modelId="{27AA5053-FE7E-4886-AB3F-558DC31EC65F}" type="presOf" srcId="{BF03B4D4-36A3-4710-BCDC-E078BF848C1A}" destId="{EEE1D9FD-069B-4694-9099-BEE0F58FFC27}" srcOrd="0" destOrd="0" presId="urn:microsoft.com/office/officeart/2005/8/layout/lProcess3"/>
    <dgm:cxn modelId="{82919A32-AE3F-497C-BEFD-F2C3CF2AE39C}" type="presOf" srcId="{2644C491-A4DE-4A0F-8DB0-2C51C630C8C4}" destId="{2D8D3F04-4E23-4747-97EE-66FB849E7ADA}" srcOrd="0" destOrd="0" presId="urn:microsoft.com/office/officeart/2005/8/layout/lProcess3"/>
    <dgm:cxn modelId="{2F07B06E-1349-45EF-91E3-AF24CCC2B088}" srcId="{482E1EEE-E637-400F-B618-326FD05AF4C4}" destId="{DDF1912B-71A4-4A4A-8498-99884D9AB0C3}" srcOrd="1" destOrd="0" parTransId="{9BA8400D-80A0-41BD-AA6D-7C96A28E09E1}" sibTransId="{69D3B965-CF72-47B7-A933-F7A56829F99F}"/>
    <dgm:cxn modelId="{E55EB8C4-7A5B-4AB6-ACFF-390E4FA5EB7F}" srcId="{22D9B097-CECD-40E4-8CB6-21C21828FC1A}" destId="{FDBFBD6E-C1CE-478E-8E06-6E7E129F1B8C}" srcOrd="1" destOrd="0" parTransId="{BCE4B7CD-1DA6-4F08-8C1A-BE1C86A1984F}" sibTransId="{11C85F1F-1443-4D51-9FDD-3EC61C41182F}"/>
    <dgm:cxn modelId="{D4E2F4EA-061C-46B4-AB4D-07CBBF6DAFD0}" srcId="{BF03B4D4-36A3-4710-BCDC-E078BF848C1A}" destId="{482E1EEE-E637-400F-B618-326FD05AF4C4}" srcOrd="1" destOrd="0" parTransId="{7F2DCD95-CAC2-45D9-BC81-599ACF4E3DCE}" sibTransId="{5797D148-F461-4430-8627-D878E8643C30}"/>
    <dgm:cxn modelId="{04B09CA9-A2B9-4C28-A979-C5A4D967C6EC}" type="presOf" srcId="{47DD48E2-FD2E-44AB-B222-B97A7A447838}" destId="{FBA650C1-08FC-4681-81B7-AA62B7CCE244}" srcOrd="0" destOrd="0" presId="urn:microsoft.com/office/officeart/2005/8/layout/lProcess3"/>
    <dgm:cxn modelId="{0A884B4A-5A18-476A-89DD-B270953C3650}" type="presParOf" srcId="{EEE1D9FD-069B-4694-9099-BEE0F58FFC27}" destId="{C5ECA5AE-F1E4-46DA-886B-11B23231F061}" srcOrd="0" destOrd="0" presId="urn:microsoft.com/office/officeart/2005/8/layout/lProcess3"/>
    <dgm:cxn modelId="{8F294DE8-599D-4615-B2E4-7331222E39B8}" type="presParOf" srcId="{C5ECA5AE-F1E4-46DA-886B-11B23231F061}" destId="{85FD12EF-E317-405D-87AB-09EE9959C53A}" srcOrd="0" destOrd="0" presId="urn:microsoft.com/office/officeart/2005/8/layout/lProcess3"/>
    <dgm:cxn modelId="{61988CE8-C63F-4835-8886-B92DB96E8852}" type="presParOf" srcId="{C5ECA5AE-F1E4-46DA-886B-11B23231F061}" destId="{DC0050FB-79F8-4023-8358-C43E26966DC5}" srcOrd="1" destOrd="0" presId="urn:microsoft.com/office/officeart/2005/8/layout/lProcess3"/>
    <dgm:cxn modelId="{A66A1432-AE4E-4BC6-8C9E-C9833BA72991}" type="presParOf" srcId="{C5ECA5AE-F1E4-46DA-886B-11B23231F061}" destId="{A6201687-F2DF-43A6-991E-8D96377F02E0}" srcOrd="2" destOrd="0" presId="urn:microsoft.com/office/officeart/2005/8/layout/lProcess3"/>
    <dgm:cxn modelId="{089F3ED6-2353-48E5-A217-BAA2CB8E7F23}" type="presParOf" srcId="{C5ECA5AE-F1E4-46DA-886B-11B23231F061}" destId="{B37AC078-353E-48EA-8F81-1F43CE199759}" srcOrd="3" destOrd="0" presId="urn:microsoft.com/office/officeart/2005/8/layout/lProcess3"/>
    <dgm:cxn modelId="{743A0731-CFA9-4C47-B066-DBD754C00DE6}" type="presParOf" srcId="{C5ECA5AE-F1E4-46DA-886B-11B23231F061}" destId="{B71D7495-A1E2-4E66-9D7E-7E0EBF0CDC33}" srcOrd="4" destOrd="0" presId="urn:microsoft.com/office/officeart/2005/8/layout/lProcess3"/>
    <dgm:cxn modelId="{E75EECC5-8FB1-46DD-9EB4-BFCC4277BDD3}" type="presParOf" srcId="{C5ECA5AE-F1E4-46DA-886B-11B23231F061}" destId="{11406DB2-3233-4C11-9C04-BB73FE759907}" srcOrd="5" destOrd="0" presId="urn:microsoft.com/office/officeart/2005/8/layout/lProcess3"/>
    <dgm:cxn modelId="{D0F4B132-2591-4951-B093-66E24F37C4C7}" type="presParOf" srcId="{C5ECA5AE-F1E4-46DA-886B-11B23231F061}" destId="{6A99E160-BC00-4B89-BA39-8638B72B9557}" srcOrd="6" destOrd="0" presId="urn:microsoft.com/office/officeart/2005/8/layout/lProcess3"/>
    <dgm:cxn modelId="{9874EB4B-8A66-468F-8B38-EDDEC8A77838}" type="presParOf" srcId="{EEE1D9FD-069B-4694-9099-BEE0F58FFC27}" destId="{315B2C6A-D32F-435A-93DF-A51496CF861A}" srcOrd="1" destOrd="0" presId="urn:microsoft.com/office/officeart/2005/8/layout/lProcess3"/>
    <dgm:cxn modelId="{9E2F5E26-CC07-4695-AB4C-8EF7AEAD36BF}" type="presParOf" srcId="{EEE1D9FD-069B-4694-9099-BEE0F58FFC27}" destId="{D6744F1B-2D3A-4D9F-AA21-1102CCB406F8}" srcOrd="2" destOrd="0" presId="urn:microsoft.com/office/officeart/2005/8/layout/lProcess3"/>
    <dgm:cxn modelId="{68B4D79D-1199-4161-AECB-B1346F33C316}" type="presParOf" srcId="{D6744F1B-2D3A-4D9F-AA21-1102CCB406F8}" destId="{75CF8FB3-D415-45B7-8EAD-296241372EC6}" srcOrd="0" destOrd="0" presId="urn:microsoft.com/office/officeart/2005/8/layout/lProcess3"/>
    <dgm:cxn modelId="{1BFD6917-F7C3-472B-92F2-07E06E45E997}" type="presParOf" srcId="{D6744F1B-2D3A-4D9F-AA21-1102CCB406F8}" destId="{CB791325-3EE8-43CC-833C-03BE30082F1F}" srcOrd="1" destOrd="0" presId="urn:microsoft.com/office/officeart/2005/8/layout/lProcess3"/>
    <dgm:cxn modelId="{A20EC9C0-2E44-4D66-A20A-C7C859BD5488}" type="presParOf" srcId="{D6744F1B-2D3A-4D9F-AA21-1102CCB406F8}" destId="{FBA650C1-08FC-4681-81B7-AA62B7CCE244}" srcOrd="2" destOrd="0" presId="urn:microsoft.com/office/officeart/2005/8/layout/lProcess3"/>
    <dgm:cxn modelId="{CCC1EB49-CCFC-4385-A79E-2BC610F68064}" type="presParOf" srcId="{D6744F1B-2D3A-4D9F-AA21-1102CCB406F8}" destId="{C6E37A63-BE1C-423C-88A9-5E026A897467}" srcOrd="3" destOrd="0" presId="urn:microsoft.com/office/officeart/2005/8/layout/lProcess3"/>
    <dgm:cxn modelId="{71315AA3-A6FD-4AD0-BBA0-A52933A06B73}" type="presParOf" srcId="{D6744F1B-2D3A-4D9F-AA21-1102CCB406F8}" destId="{E956F580-81A9-41C3-8F7F-666DF0871B50}" srcOrd="4" destOrd="0" presId="urn:microsoft.com/office/officeart/2005/8/layout/lProcess3"/>
    <dgm:cxn modelId="{F15A0AA3-B08E-4F81-8A63-07516EB95B2F}" type="presParOf" srcId="{D6744F1B-2D3A-4D9F-AA21-1102CCB406F8}" destId="{9D949EA6-F042-4577-9CF2-1859F0A2ADBF}" srcOrd="5" destOrd="0" presId="urn:microsoft.com/office/officeart/2005/8/layout/lProcess3"/>
    <dgm:cxn modelId="{E0C2A071-9D57-4E46-BFFF-A41D49CE184F}" type="presParOf" srcId="{D6744F1B-2D3A-4D9F-AA21-1102CCB406F8}" destId="{DC513D8C-5BF6-4D4D-9ECD-33FA670FDE1B}" srcOrd="6" destOrd="0" presId="urn:microsoft.com/office/officeart/2005/8/layout/lProcess3"/>
    <dgm:cxn modelId="{54790C1E-EF21-45D8-996C-47C049474673}" type="presParOf" srcId="{D6744F1B-2D3A-4D9F-AA21-1102CCB406F8}" destId="{E5512B6A-A5D8-415E-ACD8-656740464573}" srcOrd="7" destOrd="0" presId="urn:microsoft.com/office/officeart/2005/8/layout/lProcess3"/>
    <dgm:cxn modelId="{FF5326EF-64BC-4DC4-B40A-ABD255EFB1E0}" type="presParOf" srcId="{D6744F1B-2D3A-4D9F-AA21-1102CCB406F8}" destId="{9B4E98A1-D7D8-453F-89A9-785E741D2481}" srcOrd="8" destOrd="0" presId="urn:microsoft.com/office/officeart/2005/8/layout/lProcess3"/>
    <dgm:cxn modelId="{354874F9-42E4-4937-97D7-A32E395C9B5A}" type="presParOf" srcId="{EEE1D9FD-069B-4694-9099-BEE0F58FFC27}" destId="{18C7189A-B9BB-4671-8A28-E1584E62A46F}" srcOrd="3" destOrd="0" presId="urn:microsoft.com/office/officeart/2005/8/layout/lProcess3"/>
    <dgm:cxn modelId="{B46D9889-FF4A-4D94-B389-61CA531BF387}" type="presParOf" srcId="{EEE1D9FD-069B-4694-9099-BEE0F58FFC27}" destId="{FF6BF236-7F8C-4069-80D8-2AC68E75E4EF}" srcOrd="4" destOrd="0" presId="urn:microsoft.com/office/officeart/2005/8/layout/lProcess3"/>
    <dgm:cxn modelId="{A9719A73-E50A-4438-A11F-7A7C07BD37B0}" type="presParOf" srcId="{FF6BF236-7F8C-4069-80D8-2AC68E75E4EF}" destId="{8C3538A4-63A5-4355-88ED-3FBD42104BB8}" srcOrd="0" destOrd="0" presId="urn:microsoft.com/office/officeart/2005/8/layout/lProcess3"/>
    <dgm:cxn modelId="{6A49C034-665F-43B9-9BA3-0083AB350E21}" type="presParOf" srcId="{FF6BF236-7F8C-4069-80D8-2AC68E75E4EF}" destId="{7461ACF2-4B29-4F17-A0CA-C71A1DC8C17A}" srcOrd="1" destOrd="0" presId="urn:microsoft.com/office/officeart/2005/8/layout/lProcess3"/>
    <dgm:cxn modelId="{29ECDC25-A162-4AB0-97D3-7FD6FCECC3BC}" type="presParOf" srcId="{FF6BF236-7F8C-4069-80D8-2AC68E75E4EF}" destId="{2D8D3F04-4E23-4747-97EE-66FB849E7ADA}" srcOrd="2" destOrd="0" presId="urn:microsoft.com/office/officeart/2005/8/layout/lProcess3"/>
    <dgm:cxn modelId="{4452678E-2877-4F1D-AF96-FF0ACFE6328E}" type="presParOf" srcId="{FF6BF236-7F8C-4069-80D8-2AC68E75E4EF}" destId="{F4177304-D30A-487A-9D02-A8F586E09363}" srcOrd="3" destOrd="0" presId="urn:microsoft.com/office/officeart/2005/8/layout/lProcess3"/>
    <dgm:cxn modelId="{17F6F5CD-2685-41E5-A3A1-24050E86263C}" type="presParOf" srcId="{FF6BF236-7F8C-4069-80D8-2AC68E75E4EF}" destId="{167BB6DF-C5B7-4E1B-9B44-BE02151DD6A5}" srcOrd="4" destOrd="0" presId="urn:microsoft.com/office/officeart/2005/8/layout/lProcess3"/>
    <dgm:cxn modelId="{1EA9991C-90CA-4BE5-8C1A-9A5BD379438C}" type="presParOf" srcId="{EEE1D9FD-069B-4694-9099-BEE0F58FFC27}" destId="{D6BBD617-9E4C-45B1-BC97-2FD339EB0DC4}" srcOrd="5" destOrd="0" presId="urn:microsoft.com/office/officeart/2005/8/layout/lProcess3"/>
    <dgm:cxn modelId="{351C44FC-D9B4-4527-84AF-AEA6FA4AE714}" type="presParOf" srcId="{EEE1D9FD-069B-4694-9099-BEE0F58FFC27}" destId="{37E141E9-60D9-42C6-97E8-522E4A2C837E}" srcOrd="6" destOrd="0" presId="urn:microsoft.com/office/officeart/2005/8/layout/lProcess3"/>
    <dgm:cxn modelId="{52DB4B27-FB7E-4F14-B8E5-735EA847CF8B}" type="presParOf" srcId="{37E141E9-60D9-42C6-97E8-522E4A2C837E}" destId="{8092FA6A-D067-4837-9C8B-25861A2C0A0F}" srcOrd="0" destOrd="0" presId="urn:microsoft.com/office/officeart/2005/8/layout/lProcess3"/>
    <dgm:cxn modelId="{76B1D235-F711-4EF2-A1CF-C17F5DCA1742}" type="presParOf" srcId="{37E141E9-60D9-42C6-97E8-522E4A2C837E}" destId="{D807278E-8EB3-4874-8E74-68472DC84123}" srcOrd="1" destOrd="0" presId="urn:microsoft.com/office/officeart/2005/8/layout/lProcess3"/>
    <dgm:cxn modelId="{E6B902D6-CA04-4703-89B9-7567D9E4EE79}" type="presParOf" srcId="{37E141E9-60D9-42C6-97E8-522E4A2C837E}" destId="{F188BB1F-1D74-4538-9189-C411D2D3B31A}" srcOrd="2" destOrd="0" presId="urn:microsoft.com/office/officeart/2005/8/layout/lProcess3"/>
    <dgm:cxn modelId="{2F487AA2-9853-461D-832F-8546728A0059}" type="presParOf" srcId="{EEE1D9FD-069B-4694-9099-BEE0F58FFC27}" destId="{57E056F0-0260-4D0A-8CD9-74678B748ECD}" srcOrd="7" destOrd="0" presId="urn:microsoft.com/office/officeart/2005/8/layout/lProcess3"/>
    <dgm:cxn modelId="{8505114C-99EE-4E46-8716-8905D6C02633}" type="presParOf" srcId="{EEE1D9FD-069B-4694-9099-BEE0F58FFC27}" destId="{0C153A75-9F0E-444B-A504-790745BF336D}" srcOrd="8" destOrd="0" presId="urn:microsoft.com/office/officeart/2005/8/layout/lProcess3"/>
    <dgm:cxn modelId="{DEBBFE20-9784-439A-BE06-70AC7A836BC6}" type="presParOf" srcId="{0C153A75-9F0E-444B-A504-790745BF336D}" destId="{6382BF37-26C2-4979-A771-DFA1B5DE215F}" srcOrd="0" destOrd="0" presId="urn:microsoft.com/office/officeart/2005/8/layout/lProcess3"/>
    <dgm:cxn modelId="{2350EA48-9A7E-4173-9489-B78CC1C3675A}" type="presParOf" srcId="{0C153A75-9F0E-444B-A504-790745BF336D}" destId="{5A8621F0-32D7-4C51-B461-6E4CAA9D182E}" srcOrd="1" destOrd="0" presId="urn:microsoft.com/office/officeart/2005/8/layout/lProcess3"/>
    <dgm:cxn modelId="{79633640-EEE3-4EA2-A663-94F07BEC79BD}" type="presParOf" srcId="{0C153A75-9F0E-444B-A504-790745BF336D}" destId="{D442214A-CE9C-432E-B249-A6B687A52479}" srcOrd="2" destOrd="0" presId="urn:microsoft.com/office/officeart/2005/8/layout/lProcess3"/>
    <dgm:cxn modelId="{EC87FB33-A2A2-4B34-8E9E-227F9C94F2B8}" type="presParOf" srcId="{0C153A75-9F0E-444B-A504-790745BF336D}" destId="{FBDFFCBF-9233-412A-83D6-A4CC9EFDD378}" srcOrd="3" destOrd="0" presId="urn:microsoft.com/office/officeart/2005/8/layout/lProcess3"/>
    <dgm:cxn modelId="{3A55BDA2-91E2-4545-A29D-6F24D219F623}" type="presParOf" srcId="{0C153A75-9F0E-444B-A504-790745BF336D}" destId="{84C173B5-5A59-423B-A924-848F22423E2C}" srcOrd="4" destOrd="0" presId="urn:microsoft.com/office/officeart/2005/8/layout/lProcess3"/>
    <dgm:cxn modelId="{D22DCDA4-303F-43D1-A448-FE9096632F00}" type="presParOf" srcId="{EEE1D9FD-069B-4694-9099-BEE0F58FFC27}" destId="{E27A875F-6D7B-43A7-9D60-BA2E9AF00F18}" srcOrd="9" destOrd="0" presId="urn:microsoft.com/office/officeart/2005/8/layout/lProcess3"/>
    <dgm:cxn modelId="{6CC954DF-B4CE-416D-B487-71AB671292A4}" type="presParOf" srcId="{EEE1D9FD-069B-4694-9099-BEE0F58FFC27}" destId="{CA98370C-BE0C-4A20-9F6C-BC66759595C9}" srcOrd="10" destOrd="0" presId="urn:microsoft.com/office/officeart/2005/8/layout/lProcess3"/>
    <dgm:cxn modelId="{29113230-87FA-4CBC-970C-F9B59B3CEC3E}" type="presParOf" srcId="{CA98370C-BE0C-4A20-9F6C-BC66759595C9}" destId="{C3EBBCB6-C855-4001-AE35-7461D90E0B66}" srcOrd="0" destOrd="0" presId="urn:microsoft.com/office/officeart/2005/8/layout/lProcess3"/>
    <dgm:cxn modelId="{DF1AD7AF-FB4A-419A-93D1-DE27B1479A9C}" type="presParOf" srcId="{CA98370C-BE0C-4A20-9F6C-BC66759595C9}" destId="{A9283DBD-E21A-45D0-AE68-5A20EEDA3124}" srcOrd="1" destOrd="0" presId="urn:microsoft.com/office/officeart/2005/8/layout/lProcess3"/>
    <dgm:cxn modelId="{E15D063D-D747-4A19-8CB5-F06570316E76}" type="presParOf" srcId="{CA98370C-BE0C-4A20-9F6C-BC66759595C9}" destId="{0CF7B83E-660C-48CD-8020-61EE0E197401}" srcOrd="2" destOrd="0" presId="urn:microsoft.com/office/officeart/2005/8/layout/lProcess3"/>
    <dgm:cxn modelId="{9BA2B3D0-6C31-45B7-851C-244458EB9892}" type="presParOf" srcId="{CA98370C-BE0C-4A20-9F6C-BC66759595C9}" destId="{A92A8C9C-DFE1-4F2C-B6BE-C96A96A33D45}" srcOrd="3" destOrd="0" presId="urn:microsoft.com/office/officeart/2005/8/layout/lProcess3"/>
    <dgm:cxn modelId="{EB19A1AC-2E58-4238-9E54-1C81C2B6CA11}" type="presParOf" srcId="{CA98370C-BE0C-4A20-9F6C-BC66759595C9}" destId="{F25AC845-EE7E-49F3-B85F-A44098211849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B91A15-8BF9-4B61-BED3-B0842E49E676}" type="doc">
      <dgm:prSet loTypeId="urn:microsoft.com/office/officeart/2005/8/layout/process4" loCatId="list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1A10BF81-889E-41EA-9CFE-18C0211924A9}">
      <dgm:prSet custT="1"/>
      <dgm:spPr/>
      <dgm:t>
        <a:bodyPr/>
        <a:lstStyle/>
        <a:p>
          <a:pPr algn="ctr" rtl="0"/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Упродовж 2022 року кошти Городоцької сільської ради – 1699129,31 грн. були спрямовані на:</a:t>
          </a:r>
          <a:endParaRPr lang="ru-RU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5586AD-AEFD-41FC-A1C8-D269B80DD77F}" type="parTrans" cxnId="{77EEF4F1-C6FA-4D5D-BA36-2CD99D4A535F}">
      <dgm:prSet/>
      <dgm:spPr/>
      <dgm:t>
        <a:bodyPr/>
        <a:lstStyle/>
        <a:p>
          <a:endParaRPr lang="ru-RU"/>
        </a:p>
      </dgm:t>
    </dgm:pt>
    <dgm:pt modelId="{28DE129E-E932-427F-A098-1AD27E409587}" type="sibTrans" cxnId="{77EEF4F1-C6FA-4D5D-BA36-2CD99D4A535F}">
      <dgm:prSet/>
      <dgm:spPr/>
      <dgm:t>
        <a:bodyPr/>
        <a:lstStyle/>
        <a:p>
          <a:endParaRPr lang="ru-RU"/>
        </a:p>
      </dgm:t>
    </dgm:pt>
    <dgm:pt modelId="{90289728-810F-47FC-BD38-BE59139B83A6}">
      <dgm:prSet custT="1"/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Комунальні послуги – 1079794,90 грн. (68%), інші послуги (огляд димових та вентиляційних каналів, технічне обслуговування газових приладів, навчання персоналу по роботі з газовими приладами</a:t>
          </a:r>
        </a:p>
      </dgm:t>
    </dgm:pt>
    <dgm:pt modelId="{B8FECEA4-6818-4159-89FB-405EFE2F6011}" type="parTrans" cxnId="{48CD95F9-E8A6-4F55-A32D-A3AE83BB0268}">
      <dgm:prSet/>
      <dgm:spPr/>
      <dgm:t>
        <a:bodyPr/>
        <a:lstStyle/>
        <a:p>
          <a:endParaRPr lang="ru-RU"/>
        </a:p>
      </dgm:t>
    </dgm:pt>
    <dgm:pt modelId="{CAEEFB3A-5A75-453A-9F8D-6F3BA9AF989A}" type="sibTrans" cxnId="{48CD95F9-E8A6-4F55-A32D-A3AE83BB0268}">
      <dgm:prSet/>
      <dgm:spPr/>
      <dgm:t>
        <a:bodyPr/>
        <a:lstStyle/>
        <a:p>
          <a:endParaRPr lang="ru-RU"/>
        </a:p>
      </dgm:t>
    </dgm:pt>
    <dgm:pt modelId="{22AA1A80-E936-45F4-86C1-63751EE87B37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uk-UA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Оренда приміщення – 31800,27 грн. </a:t>
          </a:r>
        </a:p>
      </dgm:t>
    </dgm:pt>
    <dgm:pt modelId="{01F8D8A5-CB6D-43D3-AAE0-FF0076F80245}" type="parTrans" cxnId="{885E2280-5CC1-46EF-A3B8-9AAF08A193BF}">
      <dgm:prSet/>
      <dgm:spPr/>
      <dgm:t>
        <a:bodyPr/>
        <a:lstStyle/>
        <a:p>
          <a:endParaRPr lang="ru-RU"/>
        </a:p>
      </dgm:t>
    </dgm:pt>
    <dgm:pt modelId="{940B9815-05D0-43D6-939A-BCDA61AF5F7F}" type="sibTrans" cxnId="{885E2280-5CC1-46EF-A3B8-9AAF08A193BF}">
      <dgm:prSet/>
      <dgm:spPr/>
      <dgm:t>
        <a:bodyPr/>
        <a:lstStyle/>
        <a:p>
          <a:endParaRPr lang="ru-RU"/>
        </a:p>
      </dgm:t>
    </dgm:pt>
    <dgm:pt modelId="{BCBD5F0E-5651-4157-A675-D39AEDCE53EA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Проведення ремонту системи електроживлення Городоцької АЗПСМ – 43 070,69 грн.</a:t>
          </a:r>
        </a:p>
      </dgm:t>
    </dgm:pt>
    <dgm:pt modelId="{379C72E2-0E96-444B-9ED1-28A8E0DE89B0}" type="parTrans" cxnId="{B4461008-79E6-4D81-8946-569EBCFA2423}">
      <dgm:prSet/>
      <dgm:spPr/>
      <dgm:t>
        <a:bodyPr/>
        <a:lstStyle/>
        <a:p>
          <a:endParaRPr lang="ru-RU"/>
        </a:p>
      </dgm:t>
    </dgm:pt>
    <dgm:pt modelId="{95F4D043-01EB-46D6-AF96-E39F0F9AF28F}" type="sibTrans" cxnId="{B4461008-79E6-4D81-8946-569EBCFA2423}">
      <dgm:prSet/>
      <dgm:spPr/>
      <dgm:t>
        <a:bodyPr/>
        <a:lstStyle/>
        <a:p>
          <a:endParaRPr lang="ru-RU"/>
        </a:p>
      </dgm:t>
    </dgm:pt>
    <dgm:pt modelId="{DAB06F32-44ED-460F-B15E-1FD43F847D0E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Закуплено </a:t>
          </a:r>
          <a:r>
            <a:rPr lang="uk-UA" sz="1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електроконвектори</a:t>
          </a:r>
          <a:r>
            <a:rPr lang="uk-UA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для </a:t>
          </a:r>
          <a:r>
            <a:rPr lang="uk-UA" sz="1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Бронниківського</a:t>
          </a:r>
          <a:r>
            <a:rPr lang="uk-UA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ФАПУ, для створення альтернативного опалення  на суму 4 900 грн.</a:t>
          </a:r>
        </a:p>
      </dgm:t>
    </dgm:pt>
    <dgm:pt modelId="{07AE46CE-3B57-412D-80AF-C8F920892726}" type="parTrans" cxnId="{DC0D1824-D4DC-46AD-BFA3-50439542F145}">
      <dgm:prSet/>
      <dgm:spPr/>
      <dgm:t>
        <a:bodyPr/>
        <a:lstStyle/>
        <a:p>
          <a:endParaRPr lang="ru-RU"/>
        </a:p>
      </dgm:t>
    </dgm:pt>
    <dgm:pt modelId="{2D306630-51F5-40BA-A489-4F2B6D3DC0CF}" type="sibTrans" cxnId="{DC0D1824-D4DC-46AD-BFA3-50439542F145}">
      <dgm:prSet/>
      <dgm:spPr/>
      <dgm:t>
        <a:bodyPr/>
        <a:lstStyle/>
        <a:p>
          <a:endParaRPr lang="ru-RU"/>
        </a:p>
      </dgm:t>
    </dgm:pt>
    <dgm:pt modelId="{33FED2E9-3013-4E42-A182-539110647A00}">
      <dgm:prSet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 кошти спеціального фонду було придбано фотометр,  3 </a:t>
          </a:r>
          <a:r>
            <a:rPr lang="uk-UA" sz="16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бензогенератора</a:t>
          </a:r>
          <a:r>
            <a:rPr lang="uk-UA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3 джерела безперебійного живлення) – 139174,00 грн.</a:t>
          </a:r>
          <a:endParaRPr lang="uk-UA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1DA352-2C69-4AFE-9BD0-2C8C6324DC4F}" type="parTrans" cxnId="{5AE989FE-07AC-4A4A-9ACC-86AAB007A45D}">
      <dgm:prSet/>
      <dgm:spPr/>
      <dgm:t>
        <a:bodyPr/>
        <a:lstStyle/>
        <a:p>
          <a:endParaRPr lang="ru-RU"/>
        </a:p>
      </dgm:t>
    </dgm:pt>
    <dgm:pt modelId="{91517CC7-8D8A-4C0D-8A76-4D66D47D4ED4}" type="sibTrans" cxnId="{5AE989FE-07AC-4A4A-9ACC-86AAB007A45D}">
      <dgm:prSet/>
      <dgm:spPr/>
      <dgm:t>
        <a:bodyPr/>
        <a:lstStyle/>
        <a:p>
          <a:endParaRPr lang="ru-RU"/>
        </a:p>
      </dgm:t>
    </dgm:pt>
    <dgm:pt modelId="{34C4D18E-3475-42D6-9441-BC45FFC53E10}">
      <dgm:prSet custT="1"/>
      <dgm:spPr/>
      <dgm:t>
        <a:bodyPr/>
        <a:lstStyle/>
        <a:p>
          <a:r>
            <a:rPr lang="uk-UA" sz="1600" b="1" i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Проведено ремонт будівлі </a:t>
          </a:r>
          <a:r>
            <a:rPr lang="uk-UA" sz="1600" b="1" i="1" dirty="0" err="1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Карпилівської</a:t>
          </a:r>
          <a:r>
            <a:rPr lang="uk-UA" sz="1600" b="1" i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амбулаторії </a:t>
          </a:r>
          <a:r>
            <a:rPr lang="uk-UA" sz="1600" b="1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ЗПСМ</a:t>
          </a:r>
          <a:endParaRPr lang="uk-UA" sz="1600" dirty="0">
            <a:solidFill>
              <a:schemeClr val="tx1"/>
            </a:solidFill>
          </a:endParaRPr>
        </a:p>
      </dgm:t>
    </dgm:pt>
    <dgm:pt modelId="{227796B2-74F1-45E9-AB21-968B53F1B3CD}" type="parTrans" cxnId="{D9E4DF49-DD06-4562-BB02-12E2D2946E8F}">
      <dgm:prSet/>
      <dgm:spPr/>
      <dgm:t>
        <a:bodyPr/>
        <a:lstStyle/>
        <a:p>
          <a:endParaRPr lang="ru-RU"/>
        </a:p>
      </dgm:t>
    </dgm:pt>
    <dgm:pt modelId="{8CBB086B-9CE6-4300-8769-18A2FB6A79E0}" type="sibTrans" cxnId="{D9E4DF49-DD06-4562-BB02-12E2D2946E8F}">
      <dgm:prSet/>
      <dgm:spPr/>
      <dgm:t>
        <a:bodyPr/>
        <a:lstStyle/>
        <a:p>
          <a:endParaRPr lang="ru-RU"/>
        </a:p>
      </dgm:t>
    </dgm:pt>
    <dgm:pt modelId="{D564ABA9-7E01-47A6-BBD5-0CD109D71D03}">
      <dgm:prSet custT="1"/>
      <dgm:spPr/>
      <dgm:t>
        <a:bodyPr/>
        <a:lstStyle/>
        <a:p>
          <a:r>
            <a:rPr lang="uk-UA" sz="1600" b="1" i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Р</a:t>
          </a:r>
          <a:r>
            <a:rPr lang="uk-UA" sz="1600" b="1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емонт </a:t>
          </a:r>
          <a:r>
            <a:rPr lang="uk-UA" sz="1600" b="1" i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вбиралень</a:t>
          </a:r>
          <a:r>
            <a:rPr lang="uk-UA" sz="1600" b="1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у </a:t>
          </a:r>
          <a:r>
            <a:rPr lang="uk-UA" sz="1600" b="1" i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Обарівській</a:t>
          </a:r>
          <a:r>
            <a:rPr lang="uk-UA" sz="1600" b="1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амбулаторії</a:t>
          </a:r>
          <a:endParaRPr lang="uk-UA" sz="1600" dirty="0">
            <a:solidFill>
              <a:schemeClr val="tx1"/>
            </a:solidFill>
          </a:endParaRPr>
        </a:p>
      </dgm:t>
    </dgm:pt>
    <dgm:pt modelId="{1393C605-9AA0-4260-8F5B-BA4C3413AA53}" type="parTrans" cxnId="{4BE2104F-61EB-46F9-95C1-51CC80CB2535}">
      <dgm:prSet/>
      <dgm:spPr/>
      <dgm:t>
        <a:bodyPr/>
        <a:lstStyle/>
        <a:p>
          <a:endParaRPr lang="ru-RU"/>
        </a:p>
      </dgm:t>
    </dgm:pt>
    <dgm:pt modelId="{42032CDC-2DEC-4390-96C0-A2E84F593AF7}" type="sibTrans" cxnId="{4BE2104F-61EB-46F9-95C1-51CC80CB2535}">
      <dgm:prSet/>
      <dgm:spPr/>
      <dgm:t>
        <a:bodyPr/>
        <a:lstStyle/>
        <a:p>
          <a:endParaRPr lang="ru-RU"/>
        </a:p>
      </dgm:t>
    </dgm:pt>
    <dgm:pt modelId="{3940E495-4E06-4D50-86F0-D51E67194D31}" type="pres">
      <dgm:prSet presAssocID="{2AB91A15-8BF9-4B61-BED3-B0842E49E6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59FBE0-85AF-4322-8577-D00156AD1613}" type="pres">
      <dgm:prSet presAssocID="{33FED2E9-3013-4E42-A182-539110647A00}" presName="boxAndChildren" presStyleCnt="0"/>
      <dgm:spPr/>
    </dgm:pt>
    <dgm:pt modelId="{26456C01-A8E6-422B-B272-41B3027092D1}" type="pres">
      <dgm:prSet presAssocID="{33FED2E9-3013-4E42-A182-539110647A00}" presName="parentTextBox" presStyleLbl="node1" presStyleIdx="0" presStyleCnt="8"/>
      <dgm:spPr/>
      <dgm:t>
        <a:bodyPr/>
        <a:lstStyle/>
        <a:p>
          <a:endParaRPr lang="ru-RU"/>
        </a:p>
      </dgm:t>
    </dgm:pt>
    <dgm:pt modelId="{CF53A66C-6F1F-4BF1-85B8-090D09687692}" type="pres">
      <dgm:prSet presAssocID="{42032CDC-2DEC-4390-96C0-A2E84F593AF7}" presName="sp" presStyleCnt="0"/>
      <dgm:spPr/>
    </dgm:pt>
    <dgm:pt modelId="{ECA71F68-2E6E-4C37-A864-A1CAEFF87A77}" type="pres">
      <dgm:prSet presAssocID="{D564ABA9-7E01-47A6-BBD5-0CD109D71D03}" presName="arrowAndChildren" presStyleCnt="0"/>
      <dgm:spPr/>
    </dgm:pt>
    <dgm:pt modelId="{49AFEB96-4D35-49CF-9A27-231E57248390}" type="pres">
      <dgm:prSet presAssocID="{D564ABA9-7E01-47A6-BBD5-0CD109D71D03}" presName="parentTextArrow" presStyleLbl="node1" presStyleIdx="1" presStyleCnt="8" custScaleY="77794"/>
      <dgm:spPr/>
      <dgm:t>
        <a:bodyPr/>
        <a:lstStyle/>
        <a:p>
          <a:endParaRPr lang="ru-RU"/>
        </a:p>
      </dgm:t>
    </dgm:pt>
    <dgm:pt modelId="{5C41D281-17A8-4461-867D-044E9699CEC3}" type="pres">
      <dgm:prSet presAssocID="{2D306630-51F5-40BA-A489-4F2B6D3DC0CF}" presName="sp" presStyleCnt="0"/>
      <dgm:spPr/>
    </dgm:pt>
    <dgm:pt modelId="{94568FB0-141E-46EB-B96B-D3D8E12F25EF}" type="pres">
      <dgm:prSet presAssocID="{DAB06F32-44ED-460F-B15E-1FD43F847D0E}" presName="arrowAndChildren" presStyleCnt="0"/>
      <dgm:spPr/>
    </dgm:pt>
    <dgm:pt modelId="{A3089BC1-4F04-4FFA-9E0A-DECE305A5236}" type="pres">
      <dgm:prSet presAssocID="{DAB06F32-44ED-460F-B15E-1FD43F847D0E}" presName="parentTextArrow" presStyleLbl="node1" presStyleIdx="2" presStyleCnt="8"/>
      <dgm:spPr/>
      <dgm:t>
        <a:bodyPr/>
        <a:lstStyle/>
        <a:p>
          <a:endParaRPr lang="ru-RU"/>
        </a:p>
      </dgm:t>
    </dgm:pt>
    <dgm:pt modelId="{8DB47E11-2ACA-4C8F-809F-9032025349E8}" type="pres">
      <dgm:prSet presAssocID="{8CBB086B-9CE6-4300-8769-18A2FB6A79E0}" presName="sp" presStyleCnt="0"/>
      <dgm:spPr/>
    </dgm:pt>
    <dgm:pt modelId="{73D9B50A-5881-4CE6-9616-BBEA3B2BBCAB}" type="pres">
      <dgm:prSet presAssocID="{34C4D18E-3475-42D6-9441-BC45FFC53E10}" presName="arrowAndChildren" presStyleCnt="0"/>
      <dgm:spPr/>
    </dgm:pt>
    <dgm:pt modelId="{AE150CEA-0909-4A38-91E6-98722157714A}" type="pres">
      <dgm:prSet presAssocID="{34C4D18E-3475-42D6-9441-BC45FFC53E10}" presName="parentTextArrow" presStyleLbl="node1" presStyleIdx="3" presStyleCnt="8" custScaleY="71979"/>
      <dgm:spPr/>
      <dgm:t>
        <a:bodyPr/>
        <a:lstStyle/>
        <a:p>
          <a:endParaRPr lang="ru-RU"/>
        </a:p>
      </dgm:t>
    </dgm:pt>
    <dgm:pt modelId="{D1458916-90FE-4CD4-9506-3635E1DCE54F}" type="pres">
      <dgm:prSet presAssocID="{95F4D043-01EB-46D6-AF96-E39F0F9AF28F}" presName="sp" presStyleCnt="0"/>
      <dgm:spPr/>
    </dgm:pt>
    <dgm:pt modelId="{C7750474-37C6-4525-A424-C36A2FC9F9DD}" type="pres">
      <dgm:prSet presAssocID="{BCBD5F0E-5651-4157-A675-D39AEDCE53EA}" presName="arrowAndChildren" presStyleCnt="0"/>
      <dgm:spPr/>
    </dgm:pt>
    <dgm:pt modelId="{669C5893-A6AD-4614-AE23-B4EAA4AAD08C}" type="pres">
      <dgm:prSet presAssocID="{BCBD5F0E-5651-4157-A675-D39AEDCE53EA}" presName="parentTextArrow" presStyleLbl="node1" presStyleIdx="4" presStyleCnt="8"/>
      <dgm:spPr/>
      <dgm:t>
        <a:bodyPr/>
        <a:lstStyle/>
        <a:p>
          <a:endParaRPr lang="ru-RU"/>
        </a:p>
      </dgm:t>
    </dgm:pt>
    <dgm:pt modelId="{38EFC7DD-354D-4D87-A107-841C3AFB7B75}" type="pres">
      <dgm:prSet presAssocID="{940B9815-05D0-43D6-939A-BCDA61AF5F7F}" presName="sp" presStyleCnt="0"/>
      <dgm:spPr/>
    </dgm:pt>
    <dgm:pt modelId="{5605A5B2-61D1-4755-993F-EFD6816D80C6}" type="pres">
      <dgm:prSet presAssocID="{22AA1A80-E936-45F4-86C1-63751EE87B37}" presName="arrowAndChildren" presStyleCnt="0"/>
      <dgm:spPr/>
    </dgm:pt>
    <dgm:pt modelId="{1084A7B7-DF53-488E-B880-C44A4D5173B1}" type="pres">
      <dgm:prSet presAssocID="{22AA1A80-E936-45F4-86C1-63751EE87B37}" presName="parentTextArrow" presStyleLbl="node1" presStyleIdx="5" presStyleCnt="8" custScaleY="60748"/>
      <dgm:spPr/>
      <dgm:t>
        <a:bodyPr/>
        <a:lstStyle/>
        <a:p>
          <a:endParaRPr lang="ru-RU"/>
        </a:p>
      </dgm:t>
    </dgm:pt>
    <dgm:pt modelId="{CA569F03-08EE-46EA-A2DB-42A33D8ACDFB}" type="pres">
      <dgm:prSet presAssocID="{CAEEFB3A-5A75-453A-9F8D-6F3BA9AF989A}" presName="sp" presStyleCnt="0"/>
      <dgm:spPr/>
    </dgm:pt>
    <dgm:pt modelId="{DDB41458-EECA-4FA6-BBBA-F0352DF11BD8}" type="pres">
      <dgm:prSet presAssocID="{90289728-810F-47FC-BD38-BE59139B83A6}" presName="arrowAndChildren" presStyleCnt="0"/>
      <dgm:spPr/>
    </dgm:pt>
    <dgm:pt modelId="{58EEAD2C-6128-4C56-A79E-A22650923629}" type="pres">
      <dgm:prSet presAssocID="{90289728-810F-47FC-BD38-BE59139B83A6}" presName="parentTextArrow" presStyleLbl="node1" presStyleIdx="6" presStyleCnt="8" custScaleY="128003" custLinFactNeighborX="5294"/>
      <dgm:spPr/>
      <dgm:t>
        <a:bodyPr/>
        <a:lstStyle/>
        <a:p>
          <a:endParaRPr lang="ru-RU"/>
        </a:p>
      </dgm:t>
    </dgm:pt>
    <dgm:pt modelId="{43A3CEC8-4B02-4408-A9BB-77C8E946ABD7}" type="pres">
      <dgm:prSet presAssocID="{28DE129E-E932-427F-A098-1AD27E409587}" presName="sp" presStyleCnt="0"/>
      <dgm:spPr/>
    </dgm:pt>
    <dgm:pt modelId="{5DB058A2-43A8-4E70-8331-39E0DD6A844C}" type="pres">
      <dgm:prSet presAssocID="{1A10BF81-889E-41EA-9CFE-18C0211924A9}" presName="arrowAndChildren" presStyleCnt="0"/>
      <dgm:spPr/>
    </dgm:pt>
    <dgm:pt modelId="{BE225ECB-2202-4923-8904-6C7B524A3692}" type="pres">
      <dgm:prSet presAssocID="{1A10BF81-889E-41EA-9CFE-18C0211924A9}" presName="parentTextArrow" presStyleLbl="node1" presStyleIdx="7" presStyleCnt="8"/>
      <dgm:spPr/>
      <dgm:t>
        <a:bodyPr/>
        <a:lstStyle/>
        <a:p>
          <a:endParaRPr lang="ru-RU"/>
        </a:p>
      </dgm:t>
    </dgm:pt>
  </dgm:ptLst>
  <dgm:cxnLst>
    <dgm:cxn modelId="{DC0D1824-D4DC-46AD-BFA3-50439542F145}" srcId="{2AB91A15-8BF9-4B61-BED3-B0842E49E676}" destId="{DAB06F32-44ED-460F-B15E-1FD43F847D0E}" srcOrd="5" destOrd="0" parTransId="{07AE46CE-3B57-412D-80AF-C8F920892726}" sibTransId="{2D306630-51F5-40BA-A489-4F2B6D3DC0CF}"/>
    <dgm:cxn modelId="{1541203E-77F6-43E2-903B-7D211E02DCB2}" type="presOf" srcId="{DAB06F32-44ED-460F-B15E-1FD43F847D0E}" destId="{A3089BC1-4F04-4FFA-9E0A-DECE305A5236}" srcOrd="0" destOrd="0" presId="urn:microsoft.com/office/officeart/2005/8/layout/process4"/>
    <dgm:cxn modelId="{D9E4DF49-DD06-4562-BB02-12E2D2946E8F}" srcId="{2AB91A15-8BF9-4B61-BED3-B0842E49E676}" destId="{34C4D18E-3475-42D6-9441-BC45FFC53E10}" srcOrd="4" destOrd="0" parTransId="{227796B2-74F1-45E9-AB21-968B53F1B3CD}" sibTransId="{8CBB086B-9CE6-4300-8769-18A2FB6A79E0}"/>
    <dgm:cxn modelId="{4BE2104F-61EB-46F9-95C1-51CC80CB2535}" srcId="{2AB91A15-8BF9-4B61-BED3-B0842E49E676}" destId="{D564ABA9-7E01-47A6-BBD5-0CD109D71D03}" srcOrd="6" destOrd="0" parTransId="{1393C605-9AA0-4260-8F5B-BA4C3413AA53}" sibTransId="{42032CDC-2DEC-4390-96C0-A2E84F593AF7}"/>
    <dgm:cxn modelId="{77EEF4F1-C6FA-4D5D-BA36-2CD99D4A535F}" srcId="{2AB91A15-8BF9-4B61-BED3-B0842E49E676}" destId="{1A10BF81-889E-41EA-9CFE-18C0211924A9}" srcOrd="0" destOrd="0" parTransId="{915586AD-AEFD-41FC-A1C8-D269B80DD77F}" sibTransId="{28DE129E-E932-427F-A098-1AD27E409587}"/>
    <dgm:cxn modelId="{060575BB-E55C-4449-B234-EDC8D2775BEA}" type="presOf" srcId="{22AA1A80-E936-45F4-86C1-63751EE87B37}" destId="{1084A7B7-DF53-488E-B880-C44A4D5173B1}" srcOrd="0" destOrd="0" presId="urn:microsoft.com/office/officeart/2005/8/layout/process4"/>
    <dgm:cxn modelId="{FC990634-B9D8-4D94-89DF-ED5FC8DDD6B1}" type="presOf" srcId="{D564ABA9-7E01-47A6-BBD5-0CD109D71D03}" destId="{49AFEB96-4D35-49CF-9A27-231E57248390}" srcOrd="0" destOrd="0" presId="urn:microsoft.com/office/officeart/2005/8/layout/process4"/>
    <dgm:cxn modelId="{846D495B-EACC-4CEA-B6B2-26B7CA56376E}" type="presOf" srcId="{90289728-810F-47FC-BD38-BE59139B83A6}" destId="{58EEAD2C-6128-4C56-A79E-A22650923629}" srcOrd="0" destOrd="0" presId="urn:microsoft.com/office/officeart/2005/8/layout/process4"/>
    <dgm:cxn modelId="{B4461008-79E6-4D81-8946-569EBCFA2423}" srcId="{2AB91A15-8BF9-4B61-BED3-B0842E49E676}" destId="{BCBD5F0E-5651-4157-A675-D39AEDCE53EA}" srcOrd="3" destOrd="0" parTransId="{379C72E2-0E96-444B-9ED1-28A8E0DE89B0}" sibTransId="{95F4D043-01EB-46D6-AF96-E39F0F9AF28F}"/>
    <dgm:cxn modelId="{5AE989FE-07AC-4A4A-9ACC-86AAB007A45D}" srcId="{2AB91A15-8BF9-4B61-BED3-B0842E49E676}" destId="{33FED2E9-3013-4E42-A182-539110647A00}" srcOrd="7" destOrd="0" parTransId="{E91DA352-2C69-4AFE-9BD0-2C8C6324DC4F}" sibTransId="{91517CC7-8D8A-4C0D-8A76-4D66D47D4ED4}"/>
    <dgm:cxn modelId="{48CD95F9-E8A6-4F55-A32D-A3AE83BB0268}" srcId="{2AB91A15-8BF9-4B61-BED3-B0842E49E676}" destId="{90289728-810F-47FC-BD38-BE59139B83A6}" srcOrd="1" destOrd="0" parTransId="{B8FECEA4-6818-4159-89FB-405EFE2F6011}" sibTransId="{CAEEFB3A-5A75-453A-9F8D-6F3BA9AF989A}"/>
    <dgm:cxn modelId="{81AEAB0F-367F-47AD-855B-F9439BC3D955}" type="presOf" srcId="{34C4D18E-3475-42D6-9441-BC45FFC53E10}" destId="{AE150CEA-0909-4A38-91E6-98722157714A}" srcOrd="0" destOrd="0" presId="urn:microsoft.com/office/officeart/2005/8/layout/process4"/>
    <dgm:cxn modelId="{74949336-5191-44A6-A824-63ED6EE04CE2}" type="presOf" srcId="{33FED2E9-3013-4E42-A182-539110647A00}" destId="{26456C01-A8E6-422B-B272-41B3027092D1}" srcOrd="0" destOrd="0" presId="urn:microsoft.com/office/officeart/2005/8/layout/process4"/>
    <dgm:cxn modelId="{C6C91DB0-400F-43CD-9F11-85E326B3B3FE}" type="presOf" srcId="{2AB91A15-8BF9-4B61-BED3-B0842E49E676}" destId="{3940E495-4E06-4D50-86F0-D51E67194D31}" srcOrd="0" destOrd="0" presId="urn:microsoft.com/office/officeart/2005/8/layout/process4"/>
    <dgm:cxn modelId="{293E1640-C7D0-4CE4-AD74-2E2C137A41AA}" type="presOf" srcId="{BCBD5F0E-5651-4157-A675-D39AEDCE53EA}" destId="{669C5893-A6AD-4614-AE23-B4EAA4AAD08C}" srcOrd="0" destOrd="0" presId="urn:microsoft.com/office/officeart/2005/8/layout/process4"/>
    <dgm:cxn modelId="{885E2280-5CC1-46EF-A3B8-9AAF08A193BF}" srcId="{2AB91A15-8BF9-4B61-BED3-B0842E49E676}" destId="{22AA1A80-E936-45F4-86C1-63751EE87B37}" srcOrd="2" destOrd="0" parTransId="{01F8D8A5-CB6D-43D3-AAE0-FF0076F80245}" sibTransId="{940B9815-05D0-43D6-939A-BCDA61AF5F7F}"/>
    <dgm:cxn modelId="{47A29FEA-8965-47E6-AF61-E66BBCE69048}" type="presOf" srcId="{1A10BF81-889E-41EA-9CFE-18C0211924A9}" destId="{BE225ECB-2202-4923-8904-6C7B524A3692}" srcOrd="0" destOrd="0" presId="urn:microsoft.com/office/officeart/2005/8/layout/process4"/>
    <dgm:cxn modelId="{84AB4F1E-3805-44BC-A2B8-375A59FEF31E}" type="presParOf" srcId="{3940E495-4E06-4D50-86F0-D51E67194D31}" destId="{1959FBE0-85AF-4322-8577-D00156AD1613}" srcOrd="0" destOrd="0" presId="urn:microsoft.com/office/officeart/2005/8/layout/process4"/>
    <dgm:cxn modelId="{31A82DB1-466B-4C68-93C6-A13A97A6E365}" type="presParOf" srcId="{1959FBE0-85AF-4322-8577-D00156AD1613}" destId="{26456C01-A8E6-422B-B272-41B3027092D1}" srcOrd="0" destOrd="0" presId="urn:microsoft.com/office/officeart/2005/8/layout/process4"/>
    <dgm:cxn modelId="{7CA054E5-43FA-4266-8DA7-F38F397AAD3F}" type="presParOf" srcId="{3940E495-4E06-4D50-86F0-D51E67194D31}" destId="{CF53A66C-6F1F-4BF1-85B8-090D09687692}" srcOrd="1" destOrd="0" presId="urn:microsoft.com/office/officeart/2005/8/layout/process4"/>
    <dgm:cxn modelId="{E5C4C459-23DC-4629-8081-813167C90D57}" type="presParOf" srcId="{3940E495-4E06-4D50-86F0-D51E67194D31}" destId="{ECA71F68-2E6E-4C37-A864-A1CAEFF87A77}" srcOrd="2" destOrd="0" presId="urn:microsoft.com/office/officeart/2005/8/layout/process4"/>
    <dgm:cxn modelId="{C8C0E751-5500-4BB6-95E2-4ADA76528147}" type="presParOf" srcId="{ECA71F68-2E6E-4C37-A864-A1CAEFF87A77}" destId="{49AFEB96-4D35-49CF-9A27-231E57248390}" srcOrd="0" destOrd="0" presId="urn:microsoft.com/office/officeart/2005/8/layout/process4"/>
    <dgm:cxn modelId="{F4196EF0-70A2-4188-A337-282FD627B966}" type="presParOf" srcId="{3940E495-4E06-4D50-86F0-D51E67194D31}" destId="{5C41D281-17A8-4461-867D-044E9699CEC3}" srcOrd="3" destOrd="0" presId="urn:microsoft.com/office/officeart/2005/8/layout/process4"/>
    <dgm:cxn modelId="{B5D087CE-B680-4114-8E0A-87420AE38DF1}" type="presParOf" srcId="{3940E495-4E06-4D50-86F0-D51E67194D31}" destId="{94568FB0-141E-46EB-B96B-D3D8E12F25EF}" srcOrd="4" destOrd="0" presId="urn:microsoft.com/office/officeart/2005/8/layout/process4"/>
    <dgm:cxn modelId="{10957CC0-BD9A-4D16-A3A7-655434284639}" type="presParOf" srcId="{94568FB0-141E-46EB-B96B-D3D8E12F25EF}" destId="{A3089BC1-4F04-4FFA-9E0A-DECE305A5236}" srcOrd="0" destOrd="0" presId="urn:microsoft.com/office/officeart/2005/8/layout/process4"/>
    <dgm:cxn modelId="{96A524EA-EF76-479A-8CDC-10D2F4CE9E9A}" type="presParOf" srcId="{3940E495-4E06-4D50-86F0-D51E67194D31}" destId="{8DB47E11-2ACA-4C8F-809F-9032025349E8}" srcOrd="5" destOrd="0" presId="urn:microsoft.com/office/officeart/2005/8/layout/process4"/>
    <dgm:cxn modelId="{9AA0AD28-A20C-415B-B69E-D3E2CC8E26EB}" type="presParOf" srcId="{3940E495-4E06-4D50-86F0-D51E67194D31}" destId="{73D9B50A-5881-4CE6-9616-BBEA3B2BBCAB}" srcOrd="6" destOrd="0" presId="urn:microsoft.com/office/officeart/2005/8/layout/process4"/>
    <dgm:cxn modelId="{B1A61A83-4736-41BA-B43C-03799CCE81F2}" type="presParOf" srcId="{73D9B50A-5881-4CE6-9616-BBEA3B2BBCAB}" destId="{AE150CEA-0909-4A38-91E6-98722157714A}" srcOrd="0" destOrd="0" presId="urn:microsoft.com/office/officeart/2005/8/layout/process4"/>
    <dgm:cxn modelId="{D263F3F0-461A-4D60-ABBD-BEC7BE45FBEC}" type="presParOf" srcId="{3940E495-4E06-4D50-86F0-D51E67194D31}" destId="{D1458916-90FE-4CD4-9506-3635E1DCE54F}" srcOrd="7" destOrd="0" presId="urn:microsoft.com/office/officeart/2005/8/layout/process4"/>
    <dgm:cxn modelId="{ED95F113-0A34-4610-973F-A2E4A090DBA3}" type="presParOf" srcId="{3940E495-4E06-4D50-86F0-D51E67194D31}" destId="{C7750474-37C6-4525-A424-C36A2FC9F9DD}" srcOrd="8" destOrd="0" presId="urn:microsoft.com/office/officeart/2005/8/layout/process4"/>
    <dgm:cxn modelId="{22DBD4D9-940C-4E50-A2D0-C8C4D882CA96}" type="presParOf" srcId="{C7750474-37C6-4525-A424-C36A2FC9F9DD}" destId="{669C5893-A6AD-4614-AE23-B4EAA4AAD08C}" srcOrd="0" destOrd="0" presId="urn:microsoft.com/office/officeart/2005/8/layout/process4"/>
    <dgm:cxn modelId="{BC526D21-B0CC-40DF-B361-A66F0965CC21}" type="presParOf" srcId="{3940E495-4E06-4D50-86F0-D51E67194D31}" destId="{38EFC7DD-354D-4D87-A107-841C3AFB7B75}" srcOrd="9" destOrd="0" presId="urn:microsoft.com/office/officeart/2005/8/layout/process4"/>
    <dgm:cxn modelId="{B67552FB-03C1-4BE6-B727-32527B66F1A4}" type="presParOf" srcId="{3940E495-4E06-4D50-86F0-D51E67194D31}" destId="{5605A5B2-61D1-4755-993F-EFD6816D80C6}" srcOrd="10" destOrd="0" presId="urn:microsoft.com/office/officeart/2005/8/layout/process4"/>
    <dgm:cxn modelId="{66416678-436F-4C72-A48B-032D4E7FEB8C}" type="presParOf" srcId="{5605A5B2-61D1-4755-993F-EFD6816D80C6}" destId="{1084A7B7-DF53-488E-B880-C44A4D5173B1}" srcOrd="0" destOrd="0" presId="urn:microsoft.com/office/officeart/2005/8/layout/process4"/>
    <dgm:cxn modelId="{499EDFA5-7C75-471C-8C85-C47D4D787630}" type="presParOf" srcId="{3940E495-4E06-4D50-86F0-D51E67194D31}" destId="{CA569F03-08EE-46EA-A2DB-42A33D8ACDFB}" srcOrd="11" destOrd="0" presId="urn:microsoft.com/office/officeart/2005/8/layout/process4"/>
    <dgm:cxn modelId="{6AD56B70-50C5-4C5A-8E0C-72F887494814}" type="presParOf" srcId="{3940E495-4E06-4D50-86F0-D51E67194D31}" destId="{DDB41458-EECA-4FA6-BBBA-F0352DF11BD8}" srcOrd="12" destOrd="0" presId="urn:microsoft.com/office/officeart/2005/8/layout/process4"/>
    <dgm:cxn modelId="{FB0A174F-F139-480A-975F-C4FF5F81EA47}" type="presParOf" srcId="{DDB41458-EECA-4FA6-BBBA-F0352DF11BD8}" destId="{58EEAD2C-6128-4C56-A79E-A22650923629}" srcOrd="0" destOrd="0" presId="urn:microsoft.com/office/officeart/2005/8/layout/process4"/>
    <dgm:cxn modelId="{100E8A73-A4C4-4363-9541-E47AAF933EDD}" type="presParOf" srcId="{3940E495-4E06-4D50-86F0-D51E67194D31}" destId="{43A3CEC8-4B02-4408-A9BB-77C8E946ABD7}" srcOrd="13" destOrd="0" presId="urn:microsoft.com/office/officeart/2005/8/layout/process4"/>
    <dgm:cxn modelId="{09EC1D26-86F2-4B6F-9B97-A7E0A00A59C4}" type="presParOf" srcId="{3940E495-4E06-4D50-86F0-D51E67194D31}" destId="{5DB058A2-43A8-4E70-8331-39E0DD6A844C}" srcOrd="14" destOrd="0" presId="urn:microsoft.com/office/officeart/2005/8/layout/process4"/>
    <dgm:cxn modelId="{51857C69-0D20-4C26-8AE8-28809E0B4094}" type="presParOf" srcId="{5DB058A2-43A8-4E70-8331-39E0DD6A844C}" destId="{BE225ECB-2202-4923-8904-6C7B524A369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8F0FB-9972-4E42-99FC-F3A1D81C53F7}">
      <dsp:nvSpPr>
        <dsp:cNvPr id="0" name=""/>
        <dsp:cNvSpPr/>
      </dsp:nvSpPr>
      <dsp:spPr>
        <a:xfrm>
          <a:off x="0" y="4687091"/>
          <a:ext cx="8128000" cy="7689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Розглянуто 240 заяв від військовослужбовців, які мобілізовані на військову службу та виділено – 1,2 млн грн.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687091"/>
        <a:ext cx="8128000" cy="768956"/>
      </dsp:txXfrm>
    </dsp:sp>
    <dsp:sp modelId="{1097324A-0F02-491A-A495-3FF1705495C0}">
      <dsp:nvSpPr>
        <dsp:cNvPr id="0" name=""/>
        <dsp:cNvSpPr/>
      </dsp:nvSpPr>
      <dsp:spPr>
        <a:xfrm rot="10800000">
          <a:off x="0" y="3515970"/>
          <a:ext cx="8128000" cy="1182654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Розглянуто понад 380 заяв про надання одноразової грошової допомоги жителям громади та виділено– 2,5 млн. грн.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3515970"/>
        <a:ext cx="8128000" cy="768453"/>
      </dsp:txXfrm>
    </dsp:sp>
    <dsp:sp modelId="{B442A83F-CA44-4BA2-861D-F80EC0A0760B}">
      <dsp:nvSpPr>
        <dsp:cNvPr id="0" name=""/>
        <dsp:cNvSpPr/>
      </dsp:nvSpPr>
      <dsp:spPr>
        <a:xfrm rot="10800000">
          <a:off x="0" y="2344850"/>
          <a:ext cx="8128000" cy="1182654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Заслухано звіти директора КНП «Центр ПМСД «Медичний простір» Городоцької сільської ради, поліцейських офіцерів громади</a:t>
          </a:r>
          <a:endParaRPr lang="ru-RU" sz="1800" kern="1200" dirty="0">
            <a:solidFill>
              <a:schemeClr val="tx1"/>
            </a:solidFill>
          </a:endParaRPr>
        </a:p>
      </dsp:txBody>
      <dsp:txXfrm rot="10800000">
        <a:off x="0" y="2344850"/>
        <a:ext cx="8128000" cy="768453"/>
      </dsp:txXfrm>
    </dsp:sp>
    <dsp:sp modelId="{5FFEBDA0-E1EC-4524-87A3-85383169A92C}">
      <dsp:nvSpPr>
        <dsp:cNvPr id="0" name=""/>
        <dsp:cNvSpPr/>
      </dsp:nvSpPr>
      <dsp:spPr>
        <a:xfrm rot="10800000">
          <a:off x="0" y="1173729"/>
          <a:ext cx="8128000" cy="1182654"/>
        </a:xfrm>
        <a:prstGeom prst="upArrowCallou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Заслухано звіти керівників виконавчих органів сільської ради про стан виконання делегованих повноважень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1173729"/>
        <a:ext cx="8128000" cy="768453"/>
      </dsp:txXfrm>
    </dsp:sp>
    <dsp:sp modelId="{BBFA8DB1-441C-4C8E-AC9C-59E59BDC6DBB}">
      <dsp:nvSpPr>
        <dsp:cNvPr id="0" name=""/>
        <dsp:cNvSpPr/>
      </dsp:nvSpPr>
      <dsp:spPr>
        <a:xfrm rot="10800000">
          <a:off x="0" y="0"/>
          <a:ext cx="8128000" cy="1182654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Поведено 15 засідань виконавчого комітету, на яких прийнято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238 рішень</a:t>
          </a:r>
          <a:endParaRPr lang="uk-UA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0"/>
        <a:ext cx="8128000" cy="7684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EB5C3-6E18-4386-BD23-81A7BEF5EFD5}">
      <dsp:nvSpPr>
        <dsp:cNvPr id="0" name=""/>
        <dsp:cNvSpPr/>
      </dsp:nvSpPr>
      <dsp:spPr>
        <a:xfrm>
          <a:off x="0" y="4647957"/>
          <a:ext cx="8326185" cy="103864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Для підвищення рівня безпеки дорожнього руху та запобігання виникненню аварійних ситуацій у населених пунктах громади встановлено 18 дорожніх сферичних дзеркал</a:t>
          </a:r>
          <a:endParaRPr lang="uk-UA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647957"/>
        <a:ext cx="8326185" cy="1038647"/>
      </dsp:txXfrm>
    </dsp:sp>
    <dsp:sp modelId="{11FA5A7C-8E73-4671-940B-327072391B95}">
      <dsp:nvSpPr>
        <dsp:cNvPr id="0" name=""/>
        <dsp:cNvSpPr/>
      </dsp:nvSpPr>
      <dsp:spPr>
        <a:xfrm rot="10800000">
          <a:off x="0" y="3804609"/>
          <a:ext cx="8326185" cy="858927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Навколо кладовища села Ставки встановлено нову огорожу</a:t>
          </a:r>
          <a:endParaRPr lang="ru-RU" sz="1600" kern="1200" dirty="0"/>
        </a:p>
      </dsp:txBody>
      <dsp:txXfrm rot="10800000">
        <a:off x="0" y="3804609"/>
        <a:ext cx="8326185" cy="558105"/>
      </dsp:txXfrm>
    </dsp:sp>
    <dsp:sp modelId="{B2AB80FB-F4EB-4A42-8E3A-8B934C6CD4EA}">
      <dsp:nvSpPr>
        <dsp:cNvPr id="0" name=""/>
        <dsp:cNvSpPr/>
      </dsp:nvSpPr>
      <dsp:spPr>
        <a:xfrm rot="10800000">
          <a:off x="0" y="2751581"/>
          <a:ext cx="8326185" cy="1068607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У 2022 році на поточний ремонт та утримання  вуличного освітлення з місцевого бюджету було використано 3 млн.734 грн.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2751581"/>
        <a:ext cx="8326185" cy="694349"/>
      </dsp:txXfrm>
    </dsp:sp>
    <dsp:sp modelId="{8AFB1C7A-3E93-4297-AEFE-7767958967C9}">
      <dsp:nvSpPr>
        <dsp:cNvPr id="0" name=""/>
        <dsp:cNvSpPr/>
      </dsp:nvSpPr>
      <dsp:spPr>
        <a:xfrm rot="10800000">
          <a:off x="0" y="2100661"/>
          <a:ext cx="8326185" cy="666499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cap="none" spc="0" dirty="0" smtClean="0">
              <a:ln w="0"/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У селах </a:t>
          </a:r>
          <a:r>
            <a:rPr lang="uk-UA" sz="1600" b="1" kern="1200" cap="none" spc="0" dirty="0" err="1" smtClean="0">
              <a:ln w="0"/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Бронники</a:t>
          </a:r>
          <a:r>
            <a:rPr lang="uk-UA" sz="1600" b="1" kern="1200" cap="none" spc="0" dirty="0" smtClean="0">
              <a:ln w="0"/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, Рогачів та </a:t>
          </a:r>
          <a:r>
            <a:rPr lang="uk-UA" sz="1600" b="1" kern="1200" cap="none" spc="0" dirty="0" err="1" smtClean="0">
              <a:ln w="0"/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Обарів</a:t>
          </a:r>
          <a:r>
            <a:rPr lang="uk-UA" sz="1600" b="1" kern="1200" cap="none" spc="0" dirty="0" smtClean="0">
              <a:ln w="0"/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облаштовано дитячі майданчики</a:t>
          </a:r>
          <a:endParaRPr lang="ru-RU" b="1" kern="1200" cap="none" spc="0" dirty="0">
            <a:ln w="0"/>
            <a:effectLst/>
          </a:endParaRPr>
        </a:p>
      </dsp:txBody>
      <dsp:txXfrm rot="10800000">
        <a:off x="0" y="2100661"/>
        <a:ext cx="8326185" cy="433071"/>
      </dsp:txXfrm>
    </dsp:sp>
    <dsp:sp modelId="{FF13638F-59E6-457A-B1AD-0C483733360C}">
      <dsp:nvSpPr>
        <dsp:cNvPr id="0" name=""/>
        <dsp:cNvSpPr/>
      </dsp:nvSpPr>
      <dsp:spPr>
        <a:xfrm rot="10800000">
          <a:off x="0" y="1243351"/>
          <a:ext cx="8326185" cy="859103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Проведено поточні ремонти зупинок та вкладання бруківки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 с. Ставки та с. </a:t>
          </a:r>
          <a:r>
            <a:rPr lang="uk-UA" sz="1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Обарів</a:t>
          </a:r>
          <a:endParaRPr lang="ru-RU" kern="1200" dirty="0"/>
        </a:p>
      </dsp:txBody>
      <dsp:txXfrm rot="10800000">
        <a:off x="0" y="1243351"/>
        <a:ext cx="8326185" cy="558219"/>
      </dsp:txXfrm>
    </dsp:sp>
    <dsp:sp modelId="{786CCC63-D598-4978-A327-52FEB528FC73}">
      <dsp:nvSpPr>
        <dsp:cNvPr id="0" name=""/>
        <dsp:cNvSpPr/>
      </dsp:nvSpPr>
      <dsp:spPr>
        <a:xfrm rot="10800000">
          <a:off x="0" y="963"/>
          <a:ext cx="8326185" cy="1271754"/>
        </a:xfrm>
        <a:prstGeom prst="upArrowCallout">
          <a:avLst/>
        </a:prstGeom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cap="none" spc="0" dirty="0" smtClean="0">
              <a:ln w="0"/>
              <a:effectLst/>
              <a:latin typeface="Arial" panose="020B0604020202020204" pitchFamily="34" charset="0"/>
              <a:cs typeface="Arial" panose="020B0604020202020204" pitchFamily="34" charset="0"/>
            </a:rPr>
            <a:t>На заходи з проведення благоустрою у населених пунктах громади в 2022 році з бюджету громади було виділено – 7 млн.740 тис грн.</a:t>
          </a:r>
          <a:endParaRPr lang="uk-UA" sz="1600" b="1" kern="1200" cap="none" spc="0" dirty="0">
            <a:ln w="0"/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963"/>
        <a:ext cx="8326185" cy="8263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D12EF-E317-405D-87AB-09EE9959C53A}">
      <dsp:nvSpPr>
        <dsp:cNvPr id="0" name=""/>
        <dsp:cNvSpPr/>
      </dsp:nvSpPr>
      <dsp:spPr>
        <a:xfrm>
          <a:off x="1909" y="485545"/>
          <a:ext cx="1529000" cy="707075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Городок </a:t>
          </a:r>
          <a:endParaRPr lang="uk-UA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5447" y="485545"/>
        <a:ext cx="821925" cy="707075"/>
      </dsp:txXfrm>
    </dsp:sp>
    <dsp:sp modelId="{A6201687-F2DF-43A6-991E-8D96377F02E0}">
      <dsp:nvSpPr>
        <dsp:cNvPr id="0" name=""/>
        <dsp:cNvSpPr/>
      </dsp:nvSpPr>
      <dsp:spPr>
        <a:xfrm>
          <a:off x="1323258" y="498409"/>
          <a:ext cx="1748748" cy="681347"/>
        </a:xfrm>
        <a:prstGeom prst="chevron">
          <a:avLst/>
        </a:prstGeom>
        <a:solidFill>
          <a:srgbClr val="92D05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Барона </a:t>
          </a: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Штейнгеля</a:t>
          </a:r>
          <a:endParaRPr lang="uk-UA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63932" y="498409"/>
        <a:ext cx="1067401" cy="681347"/>
      </dsp:txXfrm>
    </dsp:sp>
    <dsp:sp modelId="{B71D7495-A1E2-4E66-9D7E-7E0EBF0CDC33}">
      <dsp:nvSpPr>
        <dsp:cNvPr id="0" name=""/>
        <dsp:cNvSpPr/>
      </dsp:nvSpPr>
      <dsp:spPr>
        <a:xfrm>
          <a:off x="2886399" y="489706"/>
          <a:ext cx="1714371" cy="698751"/>
        </a:xfrm>
        <a:prstGeom prst="chevron">
          <a:avLst/>
        </a:prstGeom>
        <a:solidFill>
          <a:srgbClr val="92D05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Єдності</a:t>
          </a:r>
          <a:endParaRPr lang="uk-UA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35775" y="489706"/>
        <a:ext cx="1015620" cy="698751"/>
      </dsp:txXfrm>
    </dsp:sp>
    <dsp:sp modelId="{6A99E160-BC00-4B89-BA39-8638B72B9557}">
      <dsp:nvSpPr>
        <dsp:cNvPr id="0" name=""/>
        <dsp:cNvSpPr/>
      </dsp:nvSpPr>
      <dsp:spPr>
        <a:xfrm>
          <a:off x="4415162" y="498409"/>
          <a:ext cx="2081133" cy="681347"/>
        </a:xfrm>
        <a:prstGeom prst="chevron">
          <a:avLst/>
        </a:prstGeom>
        <a:solidFill>
          <a:srgbClr val="92D05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Богдана Хмельницького</a:t>
          </a:r>
          <a:endParaRPr lang="uk-UA" sz="1200" kern="1200" dirty="0"/>
        </a:p>
      </dsp:txBody>
      <dsp:txXfrm>
        <a:off x="4755836" y="498409"/>
        <a:ext cx="1399786" cy="681347"/>
      </dsp:txXfrm>
    </dsp:sp>
    <dsp:sp modelId="{75CF8FB3-D415-45B7-8EAD-296241372EC6}">
      <dsp:nvSpPr>
        <dsp:cNvPr id="0" name=""/>
        <dsp:cNvSpPr/>
      </dsp:nvSpPr>
      <dsp:spPr>
        <a:xfrm>
          <a:off x="1909" y="1360672"/>
          <a:ext cx="1639487" cy="638927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Обарів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1373" y="1360672"/>
        <a:ext cx="1000560" cy="638927"/>
      </dsp:txXfrm>
    </dsp:sp>
    <dsp:sp modelId="{FBA650C1-08FC-4681-81B7-AA62B7CCE244}">
      <dsp:nvSpPr>
        <dsp:cNvPr id="0" name=""/>
        <dsp:cNvSpPr/>
      </dsp:nvSpPr>
      <dsp:spPr>
        <a:xfrm>
          <a:off x="1467637" y="1300039"/>
          <a:ext cx="1919574" cy="760193"/>
        </a:xfrm>
        <a:prstGeom prst="chevron">
          <a:avLst/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Центральна, Ринкова, Шевченка 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47734" y="1300039"/>
        <a:ext cx="1159381" cy="760193"/>
      </dsp:txXfrm>
    </dsp:sp>
    <dsp:sp modelId="{E956F580-81A9-41C3-8F7F-666DF0871B50}">
      <dsp:nvSpPr>
        <dsp:cNvPr id="0" name=""/>
        <dsp:cNvSpPr/>
      </dsp:nvSpPr>
      <dsp:spPr>
        <a:xfrm>
          <a:off x="3167711" y="1291056"/>
          <a:ext cx="1790736" cy="778160"/>
        </a:xfrm>
        <a:prstGeom prst="chevron">
          <a:avLst/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Квітуча, Набережна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56791" y="1291056"/>
        <a:ext cx="1012576" cy="778160"/>
      </dsp:txXfrm>
    </dsp:sp>
    <dsp:sp modelId="{DC513D8C-5BF6-4D4D-9ECD-33FA670FDE1B}">
      <dsp:nvSpPr>
        <dsp:cNvPr id="0" name=""/>
        <dsp:cNvSpPr/>
      </dsp:nvSpPr>
      <dsp:spPr>
        <a:xfrm>
          <a:off x="4772839" y="1282070"/>
          <a:ext cx="2143352" cy="796132"/>
        </a:xfrm>
        <a:prstGeom prst="chevron">
          <a:avLst/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Степана Бандери, Садова, Ювілейна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70905" y="1282070"/>
        <a:ext cx="1347220" cy="796132"/>
      </dsp:txXfrm>
    </dsp:sp>
    <dsp:sp modelId="{9B4E98A1-D7D8-453F-89A9-785E741D2481}">
      <dsp:nvSpPr>
        <dsp:cNvPr id="0" name=""/>
        <dsp:cNvSpPr/>
      </dsp:nvSpPr>
      <dsp:spPr>
        <a:xfrm>
          <a:off x="6730583" y="1291056"/>
          <a:ext cx="2073178" cy="778160"/>
        </a:xfrm>
        <a:prstGeom prst="chevron">
          <a:avLst/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Лісова, Провулок сьомий</a:t>
          </a:r>
          <a:endParaRPr lang="ru-RU" sz="1400" kern="1200" dirty="0"/>
        </a:p>
      </dsp:txBody>
      <dsp:txXfrm>
        <a:off x="7119663" y="1291056"/>
        <a:ext cx="1295018" cy="778160"/>
      </dsp:txXfrm>
    </dsp:sp>
    <dsp:sp modelId="{8C3538A4-63A5-4355-88ED-3FBD42104BB8}">
      <dsp:nvSpPr>
        <dsp:cNvPr id="0" name=""/>
        <dsp:cNvSpPr/>
      </dsp:nvSpPr>
      <dsp:spPr>
        <a:xfrm>
          <a:off x="1909" y="2167652"/>
          <a:ext cx="1645237" cy="638927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Ставки</a:t>
          </a:r>
          <a:endParaRPr lang="uk-UA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1373" y="2167652"/>
        <a:ext cx="1006310" cy="638927"/>
      </dsp:txXfrm>
    </dsp:sp>
    <dsp:sp modelId="{2D8D3F04-4E23-4747-97EE-66FB849E7ADA}">
      <dsp:nvSpPr>
        <dsp:cNvPr id="0" name=""/>
        <dsp:cNvSpPr/>
      </dsp:nvSpPr>
      <dsp:spPr>
        <a:xfrm>
          <a:off x="1439495" y="2221961"/>
          <a:ext cx="2043813" cy="530309"/>
        </a:xfrm>
        <a:prstGeom prst="chevron">
          <a:avLst/>
        </a:prstGeom>
        <a:solidFill>
          <a:srgbClr val="92D05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Шевченка</a:t>
          </a:r>
          <a:endParaRPr lang="uk-UA" sz="900" kern="1200" dirty="0"/>
        </a:p>
      </dsp:txBody>
      <dsp:txXfrm>
        <a:off x="1704650" y="2221961"/>
        <a:ext cx="1513504" cy="530309"/>
      </dsp:txXfrm>
    </dsp:sp>
    <dsp:sp modelId="{167BB6DF-C5B7-4E1B-9B44-BE02151DD6A5}">
      <dsp:nvSpPr>
        <dsp:cNvPr id="0" name=""/>
        <dsp:cNvSpPr/>
      </dsp:nvSpPr>
      <dsp:spPr>
        <a:xfrm>
          <a:off x="3297700" y="2221961"/>
          <a:ext cx="2269035" cy="530309"/>
        </a:xfrm>
        <a:prstGeom prst="chevron">
          <a:avLst/>
        </a:prstGeom>
        <a:solidFill>
          <a:srgbClr val="92D05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Свято-Михайлівська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62855" y="2221961"/>
        <a:ext cx="1738726" cy="530309"/>
      </dsp:txXfrm>
    </dsp:sp>
    <dsp:sp modelId="{8092FA6A-D067-4837-9C8B-25861A2C0A0F}">
      <dsp:nvSpPr>
        <dsp:cNvPr id="0" name=""/>
        <dsp:cNvSpPr/>
      </dsp:nvSpPr>
      <dsp:spPr>
        <a:xfrm>
          <a:off x="1909" y="2896029"/>
          <a:ext cx="1663223" cy="638927"/>
        </a:xfrm>
        <a:prstGeom prst="chevron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Карпилівка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1373" y="2896029"/>
        <a:ext cx="1024296" cy="638927"/>
      </dsp:txXfrm>
    </dsp:sp>
    <dsp:sp modelId="{F188BB1F-1D74-4538-9189-C411D2D3B31A}">
      <dsp:nvSpPr>
        <dsp:cNvPr id="0" name=""/>
        <dsp:cNvSpPr/>
      </dsp:nvSpPr>
      <dsp:spPr>
        <a:xfrm>
          <a:off x="1510818" y="2950338"/>
          <a:ext cx="1934145" cy="530309"/>
        </a:xfrm>
        <a:prstGeom prst="chevron">
          <a:avLst/>
        </a:prstGeom>
        <a:solidFill>
          <a:srgbClr val="92D05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Центральна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75973" y="2950338"/>
        <a:ext cx="1403836" cy="530309"/>
      </dsp:txXfrm>
    </dsp:sp>
    <dsp:sp modelId="{6382BF37-26C2-4979-A771-DFA1B5DE215F}">
      <dsp:nvSpPr>
        <dsp:cNvPr id="0" name=""/>
        <dsp:cNvSpPr/>
      </dsp:nvSpPr>
      <dsp:spPr>
        <a:xfrm>
          <a:off x="1909" y="3624406"/>
          <a:ext cx="1660523" cy="638927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Бронники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1373" y="3624406"/>
        <a:ext cx="1021596" cy="638927"/>
      </dsp:txXfrm>
    </dsp:sp>
    <dsp:sp modelId="{D442214A-CE9C-432E-B249-A6B687A52479}">
      <dsp:nvSpPr>
        <dsp:cNvPr id="0" name=""/>
        <dsp:cNvSpPr/>
      </dsp:nvSpPr>
      <dsp:spPr>
        <a:xfrm>
          <a:off x="1454782" y="3678715"/>
          <a:ext cx="2208195" cy="530309"/>
        </a:xfrm>
        <a:prstGeom prst="chevron">
          <a:avLst/>
        </a:prstGeom>
        <a:solidFill>
          <a:srgbClr val="92D05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Лесі Українки</a:t>
          </a:r>
          <a:endParaRPr lang="ru-RU" sz="900" kern="1200" dirty="0"/>
        </a:p>
      </dsp:txBody>
      <dsp:txXfrm>
        <a:off x="1719937" y="3678715"/>
        <a:ext cx="1677886" cy="530309"/>
      </dsp:txXfrm>
    </dsp:sp>
    <dsp:sp modelId="{84C173B5-5A59-423B-A924-848F22423E2C}">
      <dsp:nvSpPr>
        <dsp:cNvPr id="0" name=""/>
        <dsp:cNvSpPr/>
      </dsp:nvSpPr>
      <dsp:spPr>
        <a:xfrm>
          <a:off x="3477369" y="3678715"/>
          <a:ext cx="1940137" cy="530309"/>
        </a:xfrm>
        <a:prstGeom prst="chevron">
          <a:avLst/>
        </a:prstGeom>
        <a:solidFill>
          <a:srgbClr val="92D050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Тиха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42524" y="3678715"/>
        <a:ext cx="1409828" cy="530309"/>
      </dsp:txXfrm>
    </dsp:sp>
    <dsp:sp modelId="{C3EBBCB6-C855-4001-AE35-7461D90E0B66}">
      <dsp:nvSpPr>
        <dsp:cNvPr id="0" name=""/>
        <dsp:cNvSpPr/>
      </dsp:nvSpPr>
      <dsp:spPr>
        <a:xfrm>
          <a:off x="1909" y="4352783"/>
          <a:ext cx="1642969" cy="638927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Рогачів</a:t>
          </a: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1373" y="4352783"/>
        <a:ext cx="1004042" cy="638927"/>
      </dsp:txXfrm>
    </dsp:sp>
    <dsp:sp modelId="{0CF7B83E-660C-48CD-8020-61EE0E197401}">
      <dsp:nvSpPr>
        <dsp:cNvPr id="0" name=""/>
        <dsp:cNvSpPr/>
      </dsp:nvSpPr>
      <dsp:spPr>
        <a:xfrm>
          <a:off x="1437227" y="4407092"/>
          <a:ext cx="2218815" cy="530309"/>
        </a:xfrm>
        <a:prstGeom prst="chevron">
          <a:avLst/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noProof="0" dirty="0" err="1" smtClean="0">
              <a:latin typeface="Arial" panose="020B0604020202020204" pitchFamily="34" charset="0"/>
              <a:cs typeface="Arial" panose="020B0604020202020204" pitchFamily="34" charset="0"/>
            </a:rPr>
            <a:t>М.Коцюбинського</a:t>
          </a:r>
          <a:endParaRPr lang="uk-UA" sz="14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02382" y="4407092"/>
        <a:ext cx="1688506" cy="530309"/>
      </dsp:txXfrm>
    </dsp:sp>
    <dsp:sp modelId="{F25AC845-EE7E-49F3-B85F-A44098211849}">
      <dsp:nvSpPr>
        <dsp:cNvPr id="0" name=""/>
        <dsp:cNvSpPr/>
      </dsp:nvSpPr>
      <dsp:spPr>
        <a:xfrm>
          <a:off x="3470434" y="4407092"/>
          <a:ext cx="1909048" cy="530309"/>
        </a:xfrm>
        <a:prstGeom prst="chevron">
          <a:avLst/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Миру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35589" y="4407092"/>
        <a:ext cx="1378739" cy="5303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456C01-A8E6-422B-B272-41B3027092D1}">
      <dsp:nvSpPr>
        <dsp:cNvPr id="0" name=""/>
        <dsp:cNvSpPr/>
      </dsp:nvSpPr>
      <dsp:spPr>
        <a:xfrm>
          <a:off x="0" y="5233083"/>
          <a:ext cx="8635714" cy="53843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 кошти спеціального фонду було придбано фотометр,  3 </a:t>
          </a:r>
          <a:r>
            <a:rPr lang="uk-UA" sz="1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бензогенератора</a:t>
          </a:r>
          <a:r>
            <a:rPr lang="uk-UA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3 джерела безперебійного живлення) – 139174,00 грн.</a:t>
          </a:r>
          <a:endParaRPr lang="uk-UA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233083"/>
        <a:ext cx="8635714" cy="538438"/>
      </dsp:txXfrm>
    </dsp:sp>
    <dsp:sp modelId="{49AFEB96-4D35-49CF-9A27-231E57248390}">
      <dsp:nvSpPr>
        <dsp:cNvPr id="0" name=""/>
        <dsp:cNvSpPr/>
      </dsp:nvSpPr>
      <dsp:spPr>
        <a:xfrm rot="10800000">
          <a:off x="0" y="4596934"/>
          <a:ext cx="8635714" cy="644226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Р</a:t>
          </a:r>
          <a:r>
            <a:rPr lang="uk-UA" sz="1600" b="1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емонт </a:t>
          </a:r>
          <a:r>
            <a:rPr lang="uk-UA" sz="1600" b="1" i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вбиралень</a:t>
          </a:r>
          <a:r>
            <a:rPr lang="uk-UA" sz="1600" b="1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у </a:t>
          </a:r>
          <a:r>
            <a:rPr lang="uk-UA" sz="1600" b="1" i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Обарівській</a:t>
          </a:r>
          <a:r>
            <a:rPr lang="uk-UA" sz="1600" b="1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амбулаторії</a:t>
          </a:r>
          <a:endParaRPr lang="uk-UA" sz="1600" kern="1200" dirty="0">
            <a:solidFill>
              <a:schemeClr val="tx1"/>
            </a:solidFill>
          </a:endParaRPr>
        </a:p>
      </dsp:txBody>
      <dsp:txXfrm rot="10800000">
        <a:off x="0" y="4596934"/>
        <a:ext cx="8635714" cy="418599"/>
      </dsp:txXfrm>
    </dsp:sp>
    <dsp:sp modelId="{A3089BC1-4F04-4FFA-9E0A-DECE305A5236}">
      <dsp:nvSpPr>
        <dsp:cNvPr id="0" name=""/>
        <dsp:cNvSpPr/>
      </dsp:nvSpPr>
      <dsp:spPr>
        <a:xfrm rot="10800000">
          <a:off x="0" y="3776892"/>
          <a:ext cx="8635714" cy="828117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Закуплено </a:t>
          </a:r>
          <a:r>
            <a:rPr lang="uk-UA" sz="1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електроконвектори</a:t>
          </a:r>
          <a:r>
            <a:rPr lang="uk-UA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для </a:t>
          </a:r>
          <a:r>
            <a:rPr lang="uk-UA" sz="16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Бронниківського</a:t>
          </a:r>
          <a:r>
            <a:rPr lang="uk-UA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ФАПУ, для створення альтернативного опалення  на суму 4 900 грн.</a:t>
          </a:r>
        </a:p>
      </dsp:txBody>
      <dsp:txXfrm rot="10800000">
        <a:off x="0" y="3776892"/>
        <a:ext cx="8635714" cy="538086"/>
      </dsp:txXfrm>
    </dsp:sp>
    <dsp:sp modelId="{AE150CEA-0909-4A38-91E6-98722157714A}">
      <dsp:nvSpPr>
        <dsp:cNvPr id="0" name=""/>
        <dsp:cNvSpPr/>
      </dsp:nvSpPr>
      <dsp:spPr>
        <a:xfrm rot="10800000">
          <a:off x="0" y="3188898"/>
          <a:ext cx="8635714" cy="596070"/>
        </a:xfrm>
        <a:prstGeom prst="upArrowCallou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kern="12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Проведено ремонт будівлі </a:t>
          </a:r>
          <a:r>
            <a:rPr lang="uk-UA" sz="1600" b="1" i="1" kern="1200" dirty="0" err="1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Карпилівської</a:t>
          </a:r>
          <a:r>
            <a:rPr lang="uk-UA" sz="1600" b="1" i="1" kern="1200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амбулаторії </a:t>
          </a:r>
          <a:r>
            <a:rPr lang="uk-UA" sz="1600" b="1" i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ЗПСМ</a:t>
          </a:r>
          <a:endParaRPr lang="uk-UA" sz="1600" kern="1200" dirty="0">
            <a:solidFill>
              <a:schemeClr val="tx1"/>
            </a:solidFill>
          </a:endParaRPr>
        </a:p>
      </dsp:txBody>
      <dsp:txXfrm rot="10800000">
        <a:off x="0" y="3188898"/>
        <a:ext cx="8635714" cy="387308"/>
      </dsp:txXfrm>
    </dsp:sp>
    <dsp:sp modelId="{669C5893-A6AD-4614-AE23-B4EAA4AAD08C}">
      <dsp:nvSpPr>
        <dsp:cNvPr id="0" name=""/>
        <dsp:cNvSpPr/>
      </dsp:nvSpPr>
      <dsp:spPr>
        <a:xfrm rot="10800000">
          <a:off x="0" y="2368857"/>
          <a:ext cx="8635714" cy="828117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Проведення ремонту системи електроживлення Городоцької АЗПСМ – 43 070,69 грн.</a:t>
          </a:r>
        </a:p>
      </dsp:txBody>
      <dsp:txXfrm rot="10800000">
        <a:off x="0" y="2368857"/>
        <a:ext cx="8635714" cy="538086"/>
      </dsp:txXfrm>
    </dsp:sp>
    <dsp:sp modelId="{1084A7B7-DF53-488E-B880-C44A4D5173B1}">
      <dsp:nvSpPr>
        <dsp:cNvPr id="0" name=""/>
        <dsp:cNvSpPr/>
      </dsp:nvSpPr>
      <dsp:spPr>
        <a:xfrm rot="10800000">
          <a:off x="0" y="1873868"/>
          <a:ext cx="8635714" cy="503065"/>
        </a:xfrm>
        <a:prstGeom prst="upArrowCallou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Оренда приміщення – 31800,27 грн. </a:t>
          </a:r>
        </a:p>
      </dsp:txBody>
      <dsp:txXfrm rot="10800000">
        <a:off x="0" y="1873868"/>
        <a:ext cx="8635714" cy="326877"/>
      </dsp:txXfrm>
    </dsp:sp>
    <dsp:sp modelId="{58EEAD2C-6128-4C56-A79E-A22650923629}">
      <dsp:nvSpPr>
        <dsp:cNvPr id="0" name=""/>
        <dsp:cNvSpPr/>
      </dsp:nvSpPr>
      <dsp:spPr>
        <a:xfrm rot="10800000">
          <a:off x="0" y="821929"/>
          <a:ext cx="8635714" cy="1060015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Комунальні послуги – 1079794,90 грн. (68%), інші послуги (огляд димових та вентиляційних каналів, технічне обслуговування газових приладів, навчання персоналу по роботі з газовими приладами</a:t>
          </a:r>
        </a:p>
      </dsp:txBody>
      <dsp:txXfrm rot="10800000">
        <a:off x="0" y="821929"/>
        <a:ext cx="8635714" cy="688766"/>
      </dsp:txXfrm>
    </dsp:sp>
    <dsp:sp modelId="{BE225ECB-2202-4923-8904-6C7B524A3692}">
      <dsp:nvSpPr>
        <dsp:cNvPr id="0" name=""/>
        <dsp:cNvSpPr/>
      </dsp:nvSpPr>
      <dsp:spPr>
        <a:xfrm rot="10800000">
          <a:off x="0" y="1888"/>
          <a:ext cx="8635714" cy="828117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Упродовж 2022 року кошти Городоцької сільської ради – 1699129,31 грн. були спрямовані на:</a:t>
          </a:r>
          <a:endParaRPr lang="ru-RU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1888"/>
        <a:ext cx="8635714" cy="538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0.25405</cdr:x>
      <cdr:y>0.42609</cdr:y>
    </cdr:from>
    <cdr:to>
      <cdr:x>0.38767</cdr:x>
      <cdr:y>0.59778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2795415" y="2255512"/>
          <a:ext cx="1470190" cy="908822"/>
        </a:xfrm>
        <a:prstGeom xmlns:a="http://schemas.openxmlformats.org/drawingml/2006/main" prst="ellipse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49819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5505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6010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3615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98027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3417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91336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1631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50871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9914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43856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23087"/>
      </p:ext>
    </p:extLst>
  </p:cSld>
  <p:clrMapOvr>
    <a:masterClrMapping/>
  </p:clrMapOvr>
  <p:transition spd="slow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38431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10591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56508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82793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00728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15606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58092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25905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99472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71739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6253"/>
      </p:ext>
    </p:extLst>
  </p:cSld>
  <p:clrMapOvr>
    <a:masterClrMapping/>
  </p:clrMapOvr>
  <p:transition spd="slow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57290"/>
      </p:ext>
    </p:extLst>
  </p:cSld>
  <p:clrMapOvr>
    <a:masterClrMapping/>
  </p:clrMapOvr>
  <p:transition spd="slow">
    <p:wheel spokes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36194"/>
      </p:ext>
    </p:extLst>
  </p:cSld>
  <p:clrMapOvr>
    <a:masterClrMapping/>
  </p:clrMapOvr>
  <p:transition spd="slow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54514"/>
      </p:ext>
    </p:extLst>
  </p:cSld>
  <p:clrMapOvr>
    <a:masterClrMapping/>
  </p:clrMapOvr>
  <p:transition spd="slow"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51175"/>
      </p:ext>
    </p:extLst>
  </p:cSld>
  <p:clrMapOvr>
    <a:masterClrMapping/>
  </p:clrMapOvr>
  <p:transition spd="slow">
    <p:wheel spokes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85826"/>
      </p:ext>
    </p:extLst>
  </p:cSld>
  <p:clrMapOvr>
    <a:masterClrMapping/>
  </p:clrMapOvr>
  <p:transition spd="slow">
    <p:wheel spokes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56513"/>
      </p:ext>
    </p:extLst>
  </p:cSld>
  <p:clrMapOvr>
    <a:masterClrMapping/>
  </p:clrMapOvr>
  <p:transition spd="slow">
    <p:wheel spokes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5523"/>
      </p:ext>
    </p:extLst>
  </p:cSld>
  <p:clrMapOvr>
    <a:masterClrMapping/>
  </p:clrMapOvr>
  <p:transition spd="slow">
    <p:wheel spokes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5345"/>
      </p:ext>
    </p:extLst>
  </p:cSld>
  <p:clrMapOvr>
    <a:masterClrMapping/>
  </p:clrMapOvr>
  <p:transition spd="slow">
    <p:wheel spokes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02974"/>
      </p:ext>
    </p:extLst>
  </p:cSld>
  <p:clrMapOvr>
    <a:masterClrMapping/>
  </p:clrMapOvr>
  <p:transition spd="slow">
    <p:wheel spokes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883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06753"/>
      </p:ext>
    </p:extLst>
  </p:cSld>
  <p:clrMapOvr>
    <a:masterClrMapping/>
  </p:clrMapOvr>
  <p:transition spd="slow">
    <p:wheel spokes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28629"/>
      </p:ext>
    </p:extLst>
  </p:cSld>
  <p:clrMapOvr>
    <a:masterClrMapping/>
  </p:clrMapOvr>
  <p:transition spd="slow">
    <p:wheel spokes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78243"/>
      </p:ext>
    </p:extLst>
  </p:cSld>
  <p:clrMapOvr>
    <a:masterClrMapping/>
  </p:clrMapOvr>
  <p:transition spd="slow">
    <p:wheel spokes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40737"/>
      </p:ext>
    </p:extLst>
  </p:cSld>
  <p:clrMapOvr>
    <a:masterClrMapping/>
  </p:clrMapOvr>
  <p:transition spd="slow">
    <p:wheel spokes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36979"/>
      </p:ext>
    </p:extLst>
  </p:cSld>
  <p:clrMapOvr>
    <a:masterClrMapping/>
  </p:clrMapOvr>
  <p:transition spd="slow">
    <p:wheel spokes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60701"/>
      </p:ext>
    </p:extLst>
  </p:cSld>
  <p:clrMapOvr>
    <a:masterClrMapping/>
  </p:clrMapOvr>
  <p:transition spd="slow">
    <p:wheel spokes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30548"/>
      </p:ext>
    </p:extLst>
  </p:cSld>
  <p:clrMapOvr>
    <a:masterClrMapping/>
  </p:clrMapOvr>
  <p:transition spd="slow">
    <p:wheel spokes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12602"/>
      </p:ext>
    </p:extLst>
  </p:cSld>
  <p:clrMapOvr>
    <a:masterClrMapping/>
  </p:clrMapOvr>
  <p:transition spd="slow">
    <p:wheel spokes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17940"/>
      </p:ext>
    </p:extLst>
  </p:cSld>
  <p:clrMapOvr>
    <a:masterClrMapping/>
  </p:clrMapOvr>
  <p:transition spd="slow">
    <p:wheel spokes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12198"/>
      </p:ext>
    </p:extLst>
  </p:cSld>
  <p:clrMapOvr>
    <a:masterClrMapping/>
  </p:clrMapOvr>
  <p:transition spd="slow">
    <p:wheel spokes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27268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25290"/>
      </p:ext>
    </p:extLst>
  </p:cSld>
  <p:clrMapOvr>
    <a:masterClrMapping/>
  </p:clrMapOvr>
  <p:transition spd="slow">
    <p:wheel spokes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99360"/>
      </p:ext>
    </p:extLst>
  </p:cSld>
  <p:clrMapOvr>
    <a:masterClrMapping/>
  </p:clrMapOvr>
  <p:transition spd="slow">
    <p:wheel spokes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0181"/>
      </p:ext>
    </p:extLst>
  </p:cSld>
  <p:clrMapOvr>
    <a:masterClrMapping/>
  </p:clrMapOvr>
  <p:transition spd="slow">
    <p:wheel spokes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25049"/>
      </p:ext>
    </p:extLst>
  </p:cSld>
  <p:clrMapOvr>
    <a:masterClrMapping/>
  </p:clrMapOvr>
  <p:transition spd="slow">
    <p:wheel spokes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54438"/>
      </p:ext>
    </p:extLst>
  </p:cSld>
  <p:clrMapOvr>
    <a:masterClrMapping/>
  </p:clrMapOvr>
  <p:transition spd="slow">
    <p:wheel spokes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36180"/>
      </p:ext>
    </p:extLst>
  </p:cSld>
  <p:clrMapOvr>
    <a:masterClrMapping/>
  </p:clrMapOvr>
  <p:transition spd="slow">
    <p:wheel spokes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82007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36064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11607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26965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34523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3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8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0B157-C1F2-4DD1-841B-BF9C5650E39D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6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5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hyperlink" Target="https://t.me/Gorodoksrad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s://gorodok-gromada.gov.ua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2149"/>
            <a:ext cx="7735824" cy="122529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Городоцька 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сільська рада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Рівненського району Рівненської області</a:t>
            </a:r>
            <a:b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2523744"/>
            <a:ext cx="8083296" cy="2578608"/>
          </a:xfrm>
        </p:spPr>
        <p:txBody>
          <a:bodyPr anchor="ctr">
            <a:normAutofit/>
          </a:bodyPr>
          <a:lstStyle/>
          <a:p>
            <a:r>
              <a:rPr lang="uk-UA" sz="3000" b="1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ЗВІТ</a:t>
            </a:r>
          </a:p>
          <a:p>
            <a:r>
              <a:rPr lang="uk-UA" sz="3000" b="1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сільського голови Сергія ПОЛІЩУКА </a:t>
            </a:r>
          </a:p>
          <a:p>
            <a:r>
              <a:rPr lang="uk-UA" sz="3000" b="1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 роботу виконавчого комітету</a:t>
            </a:r>
          </a:p>
          <a:p>
            <a:r>
              <a:rPr lang="uk-UA" sz="3000" b="1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2022 рік</a:t>
            </a:r>
            <a:endParaRPr lang="uk-UA" sz="30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gorodok-gromada.gov.ua/wp-content/uploads/2021/06/cropped-logo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77" y="268224"/>
            <a:ext cx="763524" cy="10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458897" y="6174097"/>
            <a:ext cx="2537102" cy="4168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с. Городок – 2023р.</a:t>
            </a:r>
          </a:p>
        </p:txBody>
      </p:sp>
    </p:spTree>
    <p:extLst>
      <p:ext uri="{BB962C8B-B14F-4D97-AF65-F5344CB8AC3E}">
        <p14:creationId xmlns:p14="http://schemas.microsoft.com/office/powerpoint/2010/main" val="33374170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8730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Житлово-комунальне господарство</a:t>
            </a:r>
            <a:endParaRPr lang="uk-UA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27048"/>
            <a:ext cx="8058150" cy="4937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67746426"/>
              </p:ext>
            </p:extLst>
          </p:nvPr>
        </p:nvGraphicFramePr>
        <p:xfrm>
          <a:off x="488631" y="1042416"/>
          <a:ext cx="8326185" cy="5687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41350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8730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Житлово-комунальне</a:t>
            </a:r>
            <a:r>
              <a:rPr lang="uk-UA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господарство</a:t>
            </a:r>
            <a:endParaRPr lang="uk-UA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27048"/>
            <a:ext cx="8058150" cy="4937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17" y="1271016"/>
            <a:ext cx="6986016" cy="4657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774888" y="6090718"/>
            <a:ext cx="5765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Зупинка с. </a:t>
            </a:r>
            <a:r>
              <a:rPr lang="uk-UA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Обарів</a:t>
            </a: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вул. </a:t>
            </a:r>
            <a:r>
              <a:rPr lang="uk-UA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Ставківська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2697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8730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Житлово-комунальне</a:t>
            </a:r>
            <a:r>
              <a:rPr lang="uk-UA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господарство</a:t>
            </a:r>
            <a:endParaRPr lang="uk-UA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27048"/>
            <a:ext cx="8058150" cy="4937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3202" y="6090718"/>
            <a:ext cx="3069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Зупинка с. Ставки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92" y="1050798"/>
            <a:ext cx="7037452" cy="4691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4785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8730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Житлово-комунальне</a:t>
            </a:r>
            <a:r>
              <a:rPr lang="uk-UA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господарство</a:t>
            </a:r>
            <a:endParaRPr lang="uk-UA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27048"/>
            <a:ext cx="8058150" cy="4937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6576" y="6090718"/>
            <a:ext cx="584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Зупинка с. </a:t>
            </a:r>
            <a:r>
              <a:rPr lang="uk-UA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Обарів</a:t>
            </a: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вул. Центральна 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0" y="1133857"/>
            <a:ext cx="7109156" cy="4869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83125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792" y="365126"/>
            <a:ext cx="8556312" cy="768731"/>
          </a:xfrm>
        </p:spPr>
        <p:txBody>
          <a:bodyPr>
            <a:noAutofit/>
          </a:bodyPr>
          <a:lstStyle/>
          <a:p>
            <a:pPr algn="ctr"/>
            <a:r>
              <a:rPr lang="uk-UA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2022 році ліквідовано </a:t>
            </a:r>
            <a:r>
              <a:rPr lang="uk-UA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стихійних сміттєзвалищ та проведено </a:t>
            </a:r>
            <a:r>
              <a:rPr lang="uk-UA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заходи  </a:t>
            </a:r>
            <a:r>
              <a:rPr lang="uk-UA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із озеленення їх </a:t>
            </a:r>
            <a:r>
              <a:rPr lang="uk-UA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території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133857"/>
            <a:ext cx="8058150" cy="533095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0432" y="1133857"/>
            <a:ext cx="7516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2" y="1349109"/>
            <a:ext cx="4938219" cy="3707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362435" y="5795510"/>
            <a:ext cx="172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Понебель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87" y="2404872"/>
            <a:ext cx="3732071" cy="3575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8215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792" y="365126"/>
            <a:ext cx="8556312" cy="768731"/>
          </a:xfrm>
        </p:spPr>
        <p:txBody>
          <a:bodyPr>
            <a:noAutofit/>
          </a:bodyPr>
          <a:lstStyle/>
          <a:p>
            <a:pPr algn="ctr"/>
            <a:r>
              <a:rPr lang="uk-UA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2022 році ліквідовано </a:t>
            </a:r>
            <a:r>
              <a:rPr lang="uk-UA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стихійних сміттєзвалищ та проведено </a:t>
            </a:r>
            <a:r>
              <a:rPr lang="uk-UA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заходи  </a:t>
            </a:r>
            <a:r>
              <a:rPr lang="uk-UA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із озеленення їх </a:t>
            </a:r>
            <a:r>
              <a:rPr lang="uk-UA" sz="20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території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133857"/>
            <a:ext cx="8058150" cy="533095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0432" y="1133857"/>
            <a:ext cx="7516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128" y="4558184"/>
            <a:ext cx="157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lang="uk-U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uk-UA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Понебель</a:t>
            </a:r>
            <a:endParaRPr kumimoji="0" lang="uk-U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2" y="1133857"/>
            <a:ext cx="4379976" cy="3284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91056" y="3799332"/>
            <a:ext cx="1195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endParaRPr lang="uk-UA" sz="2800" b="1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44" y="3254207"/>
            <a:ext cx="4457514" cy="3346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503763" y="6051524"/>
            <a:ext cx="1249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</a:t>
            </a:r>
            <a:endParaRPr lang="uk-UA" sz="2400" b="1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642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52" y="374904"/>
            <a:ext cx="8695944" cy="1225296"/>
          </a:xfrm>
        </p:spPr>
        <p:txBody>
          <a:bodyPr>
            <a:noAutofit/>
          </a:bodyPr>
          <a:lstStyle/>
          <a:p>
            <a:pPr algn="ctr"/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У 2022 році у комунальну власність 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Городоцької </a:t>
            </a:r>
            <a:r>
              <a:rPr lang="uk-UA" sz="1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тергромади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на безоплатній основі ТзОВ 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«КРОНОСПАН РІВНЕ» </a:t>
            </a: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передано пост автоматичного вимірювання концентрації забруднюючих речовин в атмосферному повітрі </a:t>
            </a:r>
            <a:r>
              <a:rPr lang="uk-UA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Airpоinter</a:t>
            </a: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виробництва 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Австрії</a:t>
            </a:r>
            <a:endParaRPr lang="uk-UA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1527048"/>
            <a:ext cx="8412480" cy="4937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4" y="1527048"/>
            <a:ext cx="4169664" cy="277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04" y="1528896"/>
            <a:ext cx="4166892" cy="2777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4361256"/>
            <a:ext cx="4201668" cy="2388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11423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873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Поточні ремонти та експлуатаційне утримання </a:t>
            </a:r>
            <a:r>
              <a:rPr lang="uk-UA" sz="28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доріг у населених пунктах громади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6015738"/>
              </p:ext>
            </p:extLst>
          </p:nvPr>
        </p:nvGraphicFramePr>
        <p:xfrm>
          <a:off x="155448" y="1252728"/>
          <a:ext cx="8805672" cy="547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59773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52" y="173778"/>
            <a:ext cx="8695944" cy="768730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доріг в населених пунктах громади</a:t>
            </a:r>
            <a:endParaRPr lang="uk-UA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27048"/>
            <a:ext cx="8058150" cy="4937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54" y="5259721"/>
            <a:ext cx="4228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с. Ставки, вул. Свято-Михайлівська </a:t>
            </a:r>
            <a:endParaRPr kumimoji="0" lang="uk-UA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97581"/>
            <a:ext cx="4450841" cy="2967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3" y="1053546"/>
            <a:ext cx="4427082" cy="2951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92608" y="3497581"/>
            <a:ext cx="1664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endParaRPr lang="uk-UA" sz="2800" b="1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3966" y="5975467"/>
            <a:ext cx="1426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</a:t>
            </a:r>
            <a:endParaRPr lang="uk-UA" sz="2800" b="1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853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52" y="173778"/>
            <a:ext cx="8695944" cy="768730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доріг в населених пунктах громади</a:t>
            </a:r>
            <a:endParaRPr lang="uk-UA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27048"/>
            <a:ext cx="8058150" cy="4937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16702" y="6124876"/>
            <a:ext cx="528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с. </a:t>
            </a:r>
            <a:r>
              <a:rPr kumimoji="0" lang="uk-UA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Обарів</a:t>
            </a: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вул. Центральна </a:t>
            </a:r>
            <a:endParaRPr kumimoji="0" lang="uk-UA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01" y="942508"/>
            <a:ext cx="7470648" cy="4980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96041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8398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Діяльність Ради у 2022 році</a:t>
            </a:r>
            <a:endParaRPr lang="uk-UA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8650" y="1271016"/>
            <a:ext cx="8076438" cy="539495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uk-UA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uk-UA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uk-UA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uk-UA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uk-UA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uk-UA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uk-UA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653288" y="1526909"/>
            <a:ext cx="7919466" cy="52441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kumimoji="0" lang="uk-U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роведено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 сесійних засідань Городоцької сільської 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ради</a:t>
            </a:r>
            <a:endParaRPr lang="uk-UA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678942" y="2421532"/>
            <a:ext cx="7893812" cy="68235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рийнято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145 рішень з питань соціально-економічного розвитку 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громади</a:t>
            </a:r>
            <a:endParaRPr lang="uk-UA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>
            <a:spLocks noChangeArrowheads="1"/>
          </p:cNvSpPr>
          <p:nvPr/>
        </p:nvSpPr>
        <p:spPr bwMode="auto">
          <a:xfrm>
            <a:off x="660400" y="3444244"/>
            <a:ext cx="7912354" cy="710084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ctr" defTabSz="685800" eaLnBrk="1" fontAlgn="auto" hangingPunct="1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uk-UA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Проведено </a:t>
            </a:r>
            <a:r>
              <a:rPr lang="uk-UA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 засідань постійних комісій, на яких розглянуто </a:t>
            </a:r>
            <a:r>
              <a:rPr lang="uk-UA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151 </a:t>
            </a:r>
            <a:r>
              <a:rPr lang="uk-UA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питання, з яких 145 винесено на розгляд сесії</a:t>
            </a: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660400" y="4524537"/>
            <a:ext cx="7912354" cy="74964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ctr" defTabSz="685800" eaLnBrk="1" fontAlgn="auto" hangingPunct="1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uk-UA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Прийнято </a:t>
            </a:r>
            <a:r>
              <a:rPr lang="uk-UA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місцеві цільові програми та внесені зміни і доповнення до 6 програм, які були затверджені у 2021 </a:t>
            </a:r>
            <a:r>
              <a:rPr lang="uk-UA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році</a:t>
            </a:r>
            <a:endParaRPr lang="uk-UA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>
            <a:spLocks noChangeArrowheads="1"/>
          </p:cNvSpPr>
          <p:nvPr/>
        </p:nvSpPr>
        <p:spPr bwMode="auto">
          <a:xfrm>
            <a:off x="710692" y="5687567"/>
            <a:ext cx="7862062" cy="6394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685800" eaLnBrk="1" fontAlgn="auto" hangingPunct="1">
              <a:lnSpc>
                <a:spcPct val="115000"/>
              </a:lnSpc>
              <a:spcBef>
                <a:spcPts val="750"/>
              </a:spcBef>
              <a:spcAft>
                <a:spcPts val="0"/>
              </a:spcAft>
            </a:pP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території ради 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реалізовуються 24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цільові </a:t>
            </a:r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програми</a:t>
            </a:r>
            <a:endParaRPr lang="uk-UA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062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52" y="173778"/>
            <a:ext cx="8695944" cy="768730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доріг в населених пунктах громади</a:t>
            </a:r>
            <a:endParaRPr lang="uk-UA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27048"/>
            <a:ext cx="8058150" cy="4937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2" y="1133856"/>
            <a:ext cx="4601718" cy="30678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08" y="3556416"/>
            <a:ext cx="4362588" cy="290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1154" y="5239512"/>
            <a:ext cx="3462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с. Городок, </a:t>
            </a:r>
          </a:p>
          <a:p>
            <a:pPr algn="ctr"/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вул. Барона </a:t>
            </a:r>
            <a:r>
              <a:rPr lang="uk-UA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Штейнгеля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174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52" y="173778"/>
            <a:ext cx="8695944" cy="768730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доріг в населених пунктах громади</a:t>
            </a:r>
            <a:endParaRPr lang="uk-UA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27048"/>
            <a:ext cx="8058150" cy="4937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154" y="4891541"/>
            <a:ext cx="3462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с. Городок, </a:t>
            </a:r>
          </a:p>
          <a:p>
            <a:pPr algn="ctr"/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вул. Барона </a:t>
            </a:r>
            <a:r>
              <a:rPr lang="uk-UA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Штейнгеля</a:t>
            </a:r>
            <a:endParaRPr lang="uk-U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4" y="942508"/>
            <a:ext cx="4625478" cy="3083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413440" y="3441385"/>
            <a:ext cx="1498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endParaRPr lang="uk-UA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244" y="3302770"/>
            <a:ext cx="4646052" cy="3484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254457" y="6202534"/>
            <a:ext cx="1604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</a:t>
            </a:r>
            <a:endParaRPr lang="uk-UA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119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52" y="374904"/>
            <a:ext cx="8695944" cy="850392"/>
          </a:xfrm>
        </p:spPr>
        <p:txBody>
          <a:bodyPr>
            <a:noAutofit/>
          </a:bodyPr>
          <a:lstStyle/>
          <a:p>
            <a:pPr lvl="0" algn="ctr"/>
            <a:r>
              <a:rPr lang="uk-UA" sz="2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населених пунктах громади встановлено </a:t>
            </a:r>
            <a:r>
              <a:rPr lang="uk-UA" sz="2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5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uk-UA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дорожніх сферичних </a:t>
            </a:r>
            <a:r>
              <a:rPr lang="uk-UA" sz="25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дзеркал</a:t>
            </a:r>
            <a:endParaRPr lang="uk-UA" sz="2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27048"/>
            <a:ext cx="8058150" cy="4937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336" y="5921514"/>
            <a:ext cx="848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Встановлення на перехресті </a:t>
            </a:r>
            <a:r>
              <a:rPr lang="uk-UA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вулиць Центральної та Шевченка у селі </a:t>
            </a:r>
            <a:r>
              <a:rPr lang="uk-UA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Понебель</a:t>
            </a:r>
            <a:r>
              <a:rPr lang="uk-UA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дорожнього сферичного дзеркала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44" y="1357550"/>
            <a:ext cx="2934332" cy="3909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719" y="1941830"/>
            <a:ext cx="5331576" cy="3677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375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7309197"/>
              </p:ext>
            </p:extLst>
          </p:nvPr>
        </p:nvGraphicFramePr>
        <p:xfrm>
          <a:off x="0" y="676657"/>
          <a:ext cx="9144000" cy="6803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28533" y="233613"/>
            <a:ext cx="6086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Містобудівна діяльність</a:t>
            </a:r>
          </a:p>
        </p:txBody>
      </p:sp>
    </p:spTree>
    <p:extLst>
      <p:ext uri="{BB962C8B-B14F-4D97-AF65-F5344CB8AC3E}">
        <p14:creationId xmlns:p14="http://schemas.microsoft.com/office/powerpoint/2010/main" val="38582257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559552" y="1490472"/>
            <a:ext cx="3438144" cy="4654296"/>
          </a:xfrm>
          <a:prstGeom prst="round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uk-UA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 виконання Закону України «Про внесення змін до деяких законодавчих актів України щодо забезпечення вимог цивільного захисту під час планування та забудови територій» розроблюється Єдиний державний реєстр адміністративно-територіальних одиниць та територій Городоцької сільської ради, Єдиний державний реєстр адрес, Реєстр будівель та споруд.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8533" y="233613"/>
            <a:ext cx="6086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Містобудівна діяльність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153" y="801477"/>
            <a:ext cx="5349509" cy="580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582257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377" y="829343"/>
            <a:ext cx="4965295" cy="589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Скругленный прямоугольник 1"/>
          <p:cNvSpPr/>
          <p:nvPr/>
        </p:nvSpPr>
        <p:spPr>
          <a:xfrm>
            <a:off x="5650992" y="1444752"/>
            <a:ext cx="3346704" cy="4901184"/>
          </a:xfrm>
          <a:prstGeom prst="round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uk-UA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 метою обліку земельних ділянок усіх форм власності, </a:t>
            </a:r>
            <a:r>
              <a:rPr lang="uk-UA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іх</a:t>
            </a:r>
            <a:r>
              <a:rPr lang="uk-UA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землевласників та землекористувачів на території Городоцької сільської ради розробляється  </a:t>
            </a:r>
            <a:r>
              <a:rPr lang="uk-UA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геоінформаційна</a:t>
            </a:r>
            <a:r>
              <a:rPr lang="uk-UA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земельно-кадастрова система з можливістю інтегрування містобудівної документації, інформації адресного реєстру, інформації Державного земельного кадастру та іншої інформації, необхідної для обліку земель, планування та розвитку територіальної громади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8533" y="233613"/>
            <a:ext cx="6086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Містобудівна діяльність</a:t>
            </a:r>
          </a:p>
        </p:txBody>
      </p:sp>
    </p:spTree>
    <p:extLst>
      <p:ext uri="{BB962C8B-B14F-4D97-AF65-F5344CB8AC3E}">
        <p14:creationId xmlns:p14="http://schemas.microsoft.com/office/powerpoint/2010/main" val="16569559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187320" y="979714"/>
            <a:ext cx="11003280" cy="5560539"/>
            <a:chOff x="330190" y="-11844"/>
            <a:chExt cx="12168188" cy="7058024"/>
          </a:xfrm>
        </p:grpSpPr>
        <p:graphicFrame>
          <p:nvGraphicFramePr>
            <p:cNvPr id="5" name="Диаграмма 4"/>
            <p:cNvGraphicFramePr/>
            <p:nvPr>
              <p:extLst>
                <p:ext uri="{D42A27DB-BD31-4B8C-83A1-F6EECF244321}">
                  <p14:modId xmlns:p14="http://schemas.microsoft.com/office/powerpoint/2010/main" val="2462112145"/>
                </p:ext>
              </p:extLst>
            </p:nvPr>
          </p:nvGraphicFramePr>
          <p:xfrm>
            <a:off x="330190" y="-11844"/>
            <a:ext cx="12168188" cy="70580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1"/>
            <p:cNvSpPr txBox="1"/>
            <p:nvPr/>
          </p:nvSpPr>
          <p:spPr>
            <a:xfrm>
              <a:off x="3513161" y="3099273"/>
              <a:ext cx="1515100" cy="110799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Всього: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879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07009" y="373225"/>
            <a:ext cx="6922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Соціальний захист населення</a:t>
            </a:r>
            <a:endParaRPr lang="uk-UA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142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174404" y="1089343"/>
            <a:ext cx="8899348" cy="5549247"/>
            <a:chOff x="0" y="0"/>
            <a:chExt cx="12401548" cy="7696199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0" y="0"/>
              <a:ext cx="12401548" cy="7696199"/>
              <a:chOff x="0" y="0"/>
              <a:chExt cx="12401548" cy="7696199"/>
            </a:xfrm>
          </p:grpSpPr>
          <p:grpSp>
            <p:nvGrpSpPr>
              <p:cNvPr id="43" name="Группа 42"/>
              <p:cNvGrpSpPr/>
              <p:nvPr/>
            </p:nvGrpSpPr>
            <p:grpSpPr>
              <a:xfrm>
                <a:off x="0" y="0"/>
                <a:ext cx="12401548" cy="7696199"/>
                <a:chOff x="0" y="0"/>
                <a:chExt cx="12401548" cy="7696199"/>
              </a:xfrm>
            </p:grpSpPr>
            <p:grpSp>
              <p:nvGrpSpPr>
                <p:cNvPr id="45" name="Группа 44"/>
                <p:cNvGrpSpPr/>
                <p:nvPr/>
              </p:nvGrpSpPr>
              <p:grpSpPr>
                <a:xfrm>
                  <a:off x="0" y="0"/>
                  <a:ext cx="12401548" cy="7696199"/>
                  <a:chOff x="0" y="0"/>
                  <a:chExt cx="12401548" cy="7696199"/>
                </a:xfrm>
              </p:grpSpPr>
              <p:grpSp>
                <p:nvGrpSpPr>
                  <p:cNvPr id="48" name="Группа 47"/>
                  <p:cNvGrpSpPr/>
                  <p:nvPr/>
                </p:nvGrpSpPr>
                <p:grpSpPr>
                  <a:xfrm>
                    <a:off x="0" y="0"/>
                    <a:ext cx="12401548" cy="7696199"/>
                    <a:chOff x="0" y="0"/>
                    <a:chExt cx="12400688" cy="7696199"/>
                  </a:xfrm>
                </p:grpSpPr>
                <p:sp>
                  <p:nvSpPr>
                    <p:cNvPr id="50" name="Прямоугольник 49"/>
                    <p:cNvSpPr/>
                    <p:nvPr/>
                  </p:nvSpPr>
                  <p:spPr>
                    <a:xfrm>
                      <a:off x="0" y="0"/>
                      <a:ext cx="12372116" cy="769619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25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1" name="Группа 50"/>
                    <p:cNvGrpSpPr/>
                    <p:nvPr/>
                  </p:nvGrpSpPr>
                  <p:grpSpPr>
                    <a:xfrm>
                      <a:off x="117237" y="959424"/>
                      <a:ext cx="12283451" cy="4933188"/>
                      <a:chOff x="117237" y="959424"/>
                      <a:chExt cx="12283451" cy="4933188"/>
                    </a:xfrm>
                  </p:grpSpPr>
                  <p:graphicFrame>
                    <p:nvGraphicFramePr>
                      <p:cNvPr id="52" name="Диаграмма 51"/>
                      <p:cNvGraphicFramePr/>
                      <p:nvPr>
                        <p:extLst>
                          <p:ext uri="{D42A27DB-BD31-4B8C-83A1-F6EECF244321}">
                            <p14:modId xmlns:p14="http://schemas.microsoft.com/office/powerpoint/2010/main" val="1466087080"/>
                          </p:ext>
                        </p:extLst>
                      </p:nvPr>
                    </p:nvGraphicFramePr>
                    <p:xfrm>
                      <a:off x="117237" y="1034241"/>
                      <a:ext cx="3387719" cy="4829795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2"/>
                      </a:graphicData>
                    </a:graphic>
                  </p:graphicFrame>
                  <p:graphicFrame>
                    <p:nvGraphicFramePr>
                      <p:cNvPr id="53" name="Диаграмма 52"/>
                      <p:cNvGraphicFramePr/>
                      <p:nvPr>
                        <p:extLst>
                          <p:ext uri="{D42A27DB-BD31-4B8C-83A1-F6EECF244321}">
                            <p14:modId xmlns:p14="http://schemas.microsoft.com/office/powerpoint/2010/main" val="4085665184"/>
                          </p:ext>
                        </p:extLst>
                      </p:nvPr>
                    </p:nvGraphicFramePr>
                    <p:xfrm>
                      <a:off x="3091813" y="959425"/>
                      <a:ext cx="3422834" cy="4933187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3"/>
                      </a:graphicData>
                    </a:graphic>
                  </p:graphicFrame>
                  <p:graphicFrame>
                    <p:nvGraphicFramePr>
                      <p:cNvPr id="54" name="Диаграмма 53"/>
                      <p:cNvGraphicFramePr/>
                      <p:nvPr>
                        <p:extLst>
                          <p:ext uri="{D42A27DB-BD31-4B8C-83A1-F6EECF244321}">
                            <p14:modId xmlns:p14="http://schemas.microsoft.com/office/powerpoint/2010/main" val="2279682502"/>
                          </p:ext>
                        </p:extLst>
                      </p:nvPr>
                    </p:nvGraphicFramePr>
                    <p:xfrm>
                      <a:off x="6087203" y="1158932"/>
                      <a:ext cx="3465709" cy="4686054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4"/>
                      </a:graphicData>
                    </a:graphic>
                  </p:graphicFrame>
                  <p:graphicFrame>
                    <p:nvGraphicFramePr>
                      <p:cNvPr id="55" name="Диаграмма 54"/>
                      <p:cNvGraphicFramePr/>
                      <p:nvPr>
                        <p:extLst>
                          <p:ext uri="{D42A27DB-BD31-4B8C-83A1-F6EECF244321}">
                            <p14:modId xmlns:p14="http://schemas.microsoft.com/office/powerpoint/2010/main" val="3898293008"/>
                          </p:ext>
                        </p:extLst>
                      </p:nvPr>
                    </p:nvGraphicFramePr>
                    <p:xfrm>
                      <a:off x="8961246" y="959424"/>
                      <a:ext cx="3439442" cy="4933187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5"/>
                      </a:graphicData>
                    </a:graphic>
                  </p:graphicFrame>
                </p:grpSp>
              </p:grpSp>
              <p:sp>
                <p:nvSpPr>
                  <p:cNvPr id="49" name="TextBox 35"/>
                  <p:cNvSpPr txBox="1"/>
                  <p:nvPr/>
                </p:nvSpPr>
                <p:spPr>
                  <a:xfrm>
                    <a:off x="33902" y="6155950"/>
                    <a:ext cx="3276599" cy="1283633"/>
                  </a:xfrm>
                  <a:prstGeom prst="rect">
                    <a:avLst/>
                  </a:prstGeom>
                  <a:noFill/>
                  <a:ln w="9525" cmpd="sng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rtlCol="0" anchor="ctr"/>
                  <a:lstStyle>
                    <a:lvl1pPr marL="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uk-UA" sz="13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Дітей, які перебувають в складних життєвих обставинах</a:t>
                    </a:r>
                    <a:endParaRPr kumimoji="0" lang="en-US" sz="135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uk-UA" sz="135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6" name="TextBox 44"/>
                <p:cNvSpPr txBox="1"/>
                <p:nvPr/>
              </p:nvSpPr>
              <p:spPr>
                <a:xfrm>
                  <a:off x="523139" y="4548694"/>
                  <a:ext cx="1203748" cy="492443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uk-UA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2021р.</a:t>
                  </a:r>
                </a:p>
              </p:txBody>
            </p:sp>
            <p:sp>
              <p:nvSpPr>
                <p:cNvPr id="47" name="TextBox 45"/>
                <p:cNvSpPr txBox="1"/>
                <p:nvPr/>
              </p:nvSpPr>
              <p:spPr>
                <a:xfrm>
                  <a:off x="1628774" y="4543426"/>
                  <a:ext cx="1203748" cy="492443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uk-UA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2022р.</a:t>
                  </a:r>
                </a:p>
              </p:txBody>
            </p:sp>
          </p:grpSp>
          <p:sp>
            <p:nvSpPr>
              <p:cNvPr id="44" name="Левая фигурная скобка 43"/>
              <p:cNvSpPr/>
              <p:nvPr/>
            </p:nvSpPr>
            <p:spPr>
              <a:xfrm rot="16200000">
                <a:off x="1304484" y="4543250"/>
                <a:ext cx="696443" cy="2055629"/>
              </a:xfrm>
              <a:prstGeom prst="leftBrace">
                <a:avLst/>
              </a:prstGeom>
              <a:ln w="38100">
                <a:solidFill>
                  <a:srgbClr val="009A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49"/>
            <p:cNvSpPr txBox="1"/>
            <p:nvPr/>
          </p:nvSpPr>
          <p:spPr>
            <a:xfrm>
              <a:off x="3310501" y="5825938"/>
              <a:ext cx="2694455" cy="138840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Профілактичних рейдів</a:t>
              </a: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TextBox 50"/>
            <p:cNvSpPr txBox="1"/>
            <p:nvPr/>
          </p:nvSpPr>
          <p:spPr>
            <a:xfrm>
              <a:off x="6320401" y="5711638"/>
              <a:ext cx="2694455" cy="138840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Обстежень сімей</a:t>
              </a: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TextBox 51"/>
            <p:cNvSpPr txBox="1"/>
            <p:nvPr/>
          </p:nvSpPr>
          <p:spPr>
            <a:xfrm>
              <a:off x="9187427" y="5844987"/>
              <a:ext cx="2694455" cy="138840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Допомог наданих дітям та сім</a:t>
              </a:r>
              <a: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'</a:t>
              </a:r>
              <a:r>
                <a:rPr kumimoji="0" lang="uk-UA" sz="135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ям</a:t>
              </a: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Левая фигурная скобка 33"/>
            <p:cNvSpPr/>
            <p:nvPr/>
          </p:nvSpPr>
          <p:spPr>
            <a:xfrm rot="16200000">
              <a:off x="4315099" y="4543096"/>
              <a:ext cx="685799" cy="2064345"/>
            </a:xfrm>
            <a:prstGeom prst="leftBrac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Левая фигурная скобка 34"/>
            <p:cNvSpPr/>
            <p:nvPr/>
          </p:nvSpPr>
          <p:spPr>
            <a:xfrm rot="16200000">
              <a:off x="7319835" y="4529210"/>
              <a:ext cx="685799" cy="2092120"/>
            </a:xfrm>
            <a:prstGeom prst="leftBrace">
              <a:avLst/>
            </a:prstGeom>
            <a:ln w="38100">
              <a:solidFill>
                <a:srgbClr val="96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Левая фигурная скобка 35"/>
            <p:cNvSpPr/>
            <p:nvPr/>
          </p:nvSpPr>
          <p:spPr>
            <a:xfrm rot="16200000">
              <a:off x="10191756" y="4533839"/>
              <a:ext cx="685799" cy="2082859"/>
            </a:xfrm>
            <a:prstGeom prst="leftBrace">
              <a:avLst/>
            </a:prstGeom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58"/>
            <p:cNvSpPr txBox="1"/>
            <p:nvPr/>
          </p:nvSpPr>
          <p:spPr>
            <a:xfrm>
              <a:off x="3514724" y="4548694"/>
              <a:ext cx="1143005" cy="44621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2021р.</a:t>
              </a:r>
            </a:p>
          </p:txBody>
        </p:sp>
        <p:sp>
          <p:nvSpPr>
            <p:cNvPr id="38" name="TextBox 59"/>
            <p:cNvSpPr txBox="1"/>
            <p:nvPr/>
          </p:nvSpPr>
          <p:spPr>
            <a:xfrm>
              <a:off x="4620359" y="4543425"/>
              <a:ext cx="1143005" cy="44621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2022р.</a:t>
              </a:r>
            </a:p>
          </p:txBody>
        </p:sp>
        <p:sp>
          <p:nvSpPr>
            <p:cNvPr id="39" name="TextBox 60"/>
            <p:cNvSpPr txBox="1"/>
            <p:nvPr/>
          </p:nvSpPr>
          <p:spPr>
            <a:xfrm>
              <a:off x="6524624" y="4548694"/>
              <a:ext cx="1143005" cy="44621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2021р.</a:t>
              </a:r>
            </a:p>
          </p:txBody>
        </p:sp>
        <p:sp>
          <p:nvSpPr>
            <p:cNvPr id="40" name="TextBox 61"/>
            <p:cNvSpPr txBox="1"/>
            <p:nvPr/>
          </p:nvSpPr>
          <p:spPr>
            <a:xfrm>
              <a:off x="7630259" y="4543425"/>
              <a:ext cx="1143005" cy="44621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2022р.</a:t>
              </a:r>
            </a:p>
          </p:txBody>
        </p:sp>
        <p:sp>
          <p:nvSpPr>
            <p:cNvPr id="41" name="TextBox 62"/>
            <p:cNvSpPr txBox="1"/>
            <p:nvPr/>
          </p:nvSpPr>
          <p:spPr>
            <a:xfrm>
              <a:off x="9391649" y="4548694"/>
              <a:ext cx="1143005" cy="44621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2021р.</a:t>
              </a:r>
            </a:p>
          </p:txBody>
        </p:sp>
        <p:sp>
          <p:nvSpPr>
            <p:cNvPr id="42" name="TextBox 63"/>
            <p:cNvSpPr txBox="1"/>
            <p:nvPr/>
          </p:nvSpPr>
          <p:spPr>
            <a:xfrm>
              <a:off x="10497284" y="4543425"/>
              <a:ext cx="1143005" cy="44621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18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2022р.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49808" y="451746"/>
            <a:ext cx="7951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Діяльність служби у справах дітей сільської ради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978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069" y="365127"/>
            <a:ext cx="8872791" cy="35724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Охорона </a:t>
            </a:r>
            <a:r>
              <a:rPr lang="uk-UA" sz="2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здоров’я</a:t>
            </a:r>
            <a:endParaRPr lang="uk-UA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2771860"/>
              </p:ext>
            </p:extLst>
          </p:nvPr>
        </p:nvGraphicFramePr>
        <p:xfrm>
          <a:off x="340335" y="804673"/>
          <a:ext cx="8635714" cy="5773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13716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вмісту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60" y="1373954"/>
            <a:ext cx="3999565" cy="2500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069" y="365127"/>
            <a:ext cx="8872791" cy="72301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Охорона </a:t>
            </a:r>
            <a:r>
              <a:rPr lang="uk-UA" sz="2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здоров’я</a:t>
            </a:r>
            <a:br>
              <a:rPr lang="uk-UA" sz="2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uk-UA" sz="2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Проведено ремонт будівлі </a:t>
            </a:r>
            <a:r>
              <a:rPr lang="uk-UA" sz="28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Карпилівської</a:t>
            </a:r>
            <a:r>
              <a:rPr lang="uk-UA" sz="2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амбулаторії </a:t>
            </a:r>
            <a:r>
              <a:rPr lang="uk-U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ЗПСМ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1" y="1458469"/>
            <a:ext cx="4146632" cy="24164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1" y="4187843"/>
            <a:ext cx="4119328" cy="2471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42423" y="4105132"/>
            <a:ext cx="1981200" cy="25543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64539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7328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Діяльність виконавчого комітету</a:t>
            </a:r>
            <a:endParaRPr lang="uk-UA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53896"/>
            <a:ext cx="8323326" cy="52669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/>
              <a:t> 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380219417"/>
              </p:ext>
            </p:extLst>
          </p:nvPr>
        </p:nvGraphicFramePr>
        <p:xfrm>
          <a:off x="750824" y="1152455"/>
          <a:ext cx="8128000" cy="5458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84477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75" y="2704297"/>
            <a:ext cx="2957506" cy="39471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Місце для вмісту 3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1558" y="1354109"/>
            <a:ext cx="3168352" cy="4192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069" y="365127"/>
            <a:ext cx="8872791" cy="72301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Охорона </a:t>
            </a:r>
            <a:r>
              <a:rPr lang="uk-UA" sz="2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здоров’я</a:t>
            </a:r>
            <a:br>
              <a:rPr lang="uk-UA" sz="2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uk-UA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uk-UA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емонт </a:t>
            </a:r>
            <a:r>
              <a:rPr lang="uk-UA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вбиралень</a:t>
            </a:r>
            <a:r>
              <a:rPr lang="uk-U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uk-UA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Обарівській</a:t>
            </a:r>
            <a:r>
              <a:rPr lang="uk-U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амбулаторії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17" y="3276207"/>
            <a:ext cx="2420873" cy="3310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94" y="1236299"/>
            <a:ext cx="2465630" cy="32991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66038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472" y="365127"/>
            <a:ext cx="8558784" cy="567561"/>
          </a:xfrm>
        </p:spPr>
        <p:txBody>
          <a:bodyPr/>
          <a:lstStyle/>
          <a:p>
            <a:pPr algn="ctr"/>
            <a:r>
              <a:rPr lang="uk-UA" sz="23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Освітня галузь Городоцької територіальної громади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472" y="2194558"/>
            <a:ext cx="8622792" cy="4553713"/>
          </a:xfrm>
        </p:spPr>
        <p:txBody>
          <a:bodyPr anchor="t">
            <a:normAutofit/>
          </a:bodyPr>
          <a:lstStyle/>
          <a:p>
            <a:pPr algn="just">
              <a:lnSpc>
                <a:spcPct val="100000"/>
              </a:lnSpc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облаштовано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найпростіші укриття в закладах освіти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громади;</a:t>
            </a:r>
          </a:p>
          <a:p>
            <a:pPr algn="just">
              <a:lnSpc>
                <a:spcPct val="100000"/>
              </a:lnSpc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облаштовано «Пункти Незламності»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в КЗ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«Культурно-</a:t>
            </a:r>
            <a:r>
              <a:rPr lang="uk-UA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дозвіллєвий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центр»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с.Городок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Обарівському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ліцеї;</a:t>
            </a:r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за рахунок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співфінансування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придбано комплекти обладнання з програмним забезпеченням для організації освітнього процесу з використанням технологій дистанційного навчання (ОЗ «Городоцький ліцей»,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Обарівський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ліцей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опорного закладу «Городоцький ліцей» у 2022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році,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шляхом </a:t>
            </a:r>
            <a:r>
              <a:rPr lang="uk-UA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співфінасування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придбано шкільний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автобус;</a:t>
            </a:r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у опорному закладі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«Городоцький ліцей»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проведено утеплення фасаду приміщення та проведено ремонт котельного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обладнання;</a:t>
            </a:r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у котельні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Обарівського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ліцею замінено циркуляційний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насос;</a:t>
            </a:r>
          </a:p>
          <a:p>
            <a:pPr algn="just">
              <a:lnSpc>
                <a:spcPct val="100000"/>
              </a:lnSpc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ридбано електрогенератори на заклади освіти громади та ін.</a:t>
            </a:r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>
            <a:spLocks noChangeArrowheads="1"/>
          </p:cNvSpPr>
          <p:nvPr/>
        </p:nvSpPr>
        <p:spPr bwMode="auto">
          <a:xfrm>
            <a:off x="438912" y="932689"/>
            <a:ext cx="8375904" cy="934584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i="1" dirty="0">
                <a:latin typeface="Arial" panose="020B0604020202020204" pitchFamily="34" charset="0"/>
                <a:cs typeface="Arial" panose="020B0604020202020204" pitchFamily="34" charset="0"/>
              </a:rPr>
              <a:t>Протягом 2022 року </a:t>
            </a:r>
            <a:r>
              <a:rPr lang="uk-UA" b="1" i="1" dirty="0" err="1">
                <a:latin typeface="Arial" panose="020B0604020202020204" pitchFamily="34" charset="0"/>
                <a:cs typeface="Arial" panose="020B0604020202020204" pitchFamily="34" charset="0"/>
              </a:rPr>
              <a:t>зміцнено</a:t>
            </a:r>
            <a:r>
              <a:rPr lang="uk-UA" b="1" i="1" dirty="0">
                <a:latin typeface="Arial" panose="020B0604020202020204" pitchFamily="34" charset="0"/>
                <a:cs typeface="Arial" panose="020B0604020202020204" pitchFamily="34" charset="0"/>
              </a:rPr>
              <a:t> матеріально-технічну та навчально-методичну базу закладів загальної середньої освіти громади, зокрема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uk-UA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466844" y="1867272"/>
            <a:ext cx="320040" cy="327287"/>
          </a:xfrm>
          <a:prstGeom prst="downArrow">
            <a:avLst/>
          </a:prstGeom>
          <a:solidFill>
            <a:srgbClr val="FF0000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91234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52" y="153966"/>
            <a:ext cx="8695944" cy="768730"/>
          </a:xfrm>
        </p:spPr>
        <p:txBody>
          <a:bodyPr>
            <a:noAutofit/>
          </a:bodyPr>
          <a:lstStyle/>
          <a:p>
            <a:pPr lvl="0" algn="ctr" defTabSz="685800">
              <a:defRPr/>
            </a:pPr>
            <a:r>
              <a:rPr lang="uk-UA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Найпростіші </a:t>
            </a:r>
            <a:r>
              <a:rPr lang="uk-UA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укриття в закладах освіти громади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27048"/>
            <a:ext cx="8058150" cy="4937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34" y="2977896"/>
            <a:ext cx="5230368" cy="348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8" y="981611"/>
            <a:ext cx="4837176" cy="3224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88352" y="5157216"/>
            <a:ext cx="317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Найпростіші укриття в</a:t>
            </a:r>
          </a:p>
          <a:p>
            <a:pPr algn="ctr"/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ОЗ «Городоцький ліцей»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317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52" y="153966"/>
            <a:ext cx="8695944" cy="560066"/>
          </a:xfrm>
        </p:spPr>
        <p:txBody>
          <a:bodyPr>
            <a:noAutofit/>
          </a:bodyPr>
          <a:lstStyle/>
          <a:p>
            <a:pPr lvl="0" algn="ctr" defTabSz="685800">
              <a:defRPr/>
            </a:pPr>
            <a:r>
              <a:rPr lang="uk-UA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Найпростіші </a:t>
            </a:r>
            <a:r>
              <a:rPr lang="uk-UA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укриття в закладах освіти громади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226" y="1527048"/>
            <a:ext cx="8058150" cy="4937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352" y="5157216"/>
            <a:ext cx="317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Найпростіші укриття в</a:t>
            </a:r>
          </a:p>
          <a:p>
            <a:pPr algn="ctr"/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ОЗ «Городоцький ліцей»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922696"/>
            <a:ext cx="5071248" cy="33808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90" y="3235328"/>
            <a:ext cx="4728348" cy="3438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16" y="922696"/>
            <a:ext cx="3781944" cy="2521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306275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52" y="153966"/>
            <a:ext cx="8695944" cy="621143"/>
          </a:xfrm>
        </p:spPr>
        <p:txBody>
          <a:bodyPr>
            <a:noAutofit/>
          </a:bodyPr>
          <a:lstStyle/>
          <a:p>
            <a:pPr lvl="0" algn="ctr" defTabSz="685800">
              <a:defRPr/>
            </a:pPr>
            <a:r>
              <a:rPr lang="uk-UA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Найпростіші </a:t>
            </a:r>
            <a:r>
              <a:rPr lang="uk-UA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укриття в закладах освіти громади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5226" y="1527048"/>
            <a:ext cx="8058150" cy="4937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832" y="5445859"/>
            <a:ext cx="317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Найпростіше укриття в</a:t>
            </a:r>
          </a:p>
          <a:p>
            <a:pPr algn="ctr"/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Карпилівській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гімназії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2" y="1397508"/>
            <a:ext cx="5138928" cy="34259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19" y="3554730"/>
            <a:ext cx="3949577" cy="3204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66" y="729273"/>
            <a:ext cx="3888936" cy="2731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21042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04" y="3418176"/>
            <a:ext cx="4507992" cy="3317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52" y="153966"/>
            <a:ext cx="8695944" cy="621143"/>
          </a:xfrm>
        </p:spPr>
        <p:txBody>
          <a:bodyPr>
            <a:noAutofit/>
          </a:bodyPr>
          <a:lstStyle/>
          <a:p>
            <a:pPr lvl="0" algn="ctr" defTabSz="685800">
              <a:defRPr/>
            </a:pPr>
            <a:r>
              <a:rPr lang="uk-UA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Найпростіші </a:t>
            </a:r>
            <a:r>
              <a:rPr lang="uk-UA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укриття в закладах освіти громади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52" y="841248"/>
            <a:ext cx="9070848" cy="565099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1272" y="5144107"/>
            <a:ext cx="317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Найпростіше укриття в</a:t>
            </a:r>
          </a:p>
          <a:p>
            <a:pPr algn="ctr"/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Обарівському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ліцеї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54" y="841248"/>
            <a:ext cx="4844280" cy="32461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5852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52" y="153966"/>
            <a:ext cx="8695944" cy="97989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buClr>
                <a:srgbClr val="C00000"/>
              </a:buClr>
              <a:buSzPct val="120000"/>
            </a:pP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Кабінет для організації </a:t>
            </a: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освітнього процесу з використанням технологій дистанційного </a:t>
            </a: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1" y="1243584"/>
            <a:ext cx="4212093" cy="2461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24" y="1577340"/>
            <a:ext cx="4326179" cy="3867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0" y="3896953"/>
            <a:ext cx="4212093" cy="2823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917024" y="5888736"/>
            <a:ext cx="39454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Обарівський</a:t>
            </a:r>
            <a:r>
              <a:rPr lang="uk-UA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ліцей</a:t>
            </a:r>
            <a:endParaRPr lang="uk-UA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835734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52" y="265176"/>
            <a:ext cx="8695944" cy="576072"/>
          </a:xfrm>
        </p:spPr>
        <p:txBody>
          <a:bodyPr>
            <a:noAutofit/>
          </a:bodyPr>
          <a:lstStyle/>
          <a:p>
            <a:pPr lvl="0" algn="ctr" defTabSz="685800">
              <a:defRPr/>
            </a:pPr>
            <a:r>
              <a:rPr lang="uk-UA" sz="2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«Пункт незламності» в с. Городок</a:t>
            </a:r>
            <a:endParaRPr lang="uk-UA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152" y="841248"/>
            <a:ext cx="9070848" cy="565099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8" y="3666744"/>
            <a:ext cx="4530852" cy="3020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55" y="3666745"/>
            <a:ext cx="4031955" cy="3020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57" y="841248"/>
            <a:ext cx="4106350" cy="2791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0" y="819937"/>
            <a:ext cx="4301352" cy="2766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61951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52" y="153966"/>
            <a:ext cx="8695944" cy="768730"/>
          </a:xfrm>
        </p:spPr>
        <p:txBody>
          <a:bodyPr>
            <a:noAutofit/>
          </a:bodyPr>
          <a:lstStyle/>
          <a:p>
            <a:pPr lvl="0" algn="ctr" defTabSz="685800">
              <a:defRPr/>
            </a:pPr>
            <a:r>
              <a:rPr lang="uk-U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Підвіз дітей до місць навчання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27048"/>
            <a:ext cx="8058150" cy="4937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" y="1714787"/>
            <a:ext cx="7589520" cy="5002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58952" y="963572"/>
            <a:ext cx="8125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опорного закладу «Городоцький ліцей» у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році, шляхом </a:t>
            </a:r>
            <a:r>
              <a:rPr lang="uk-UA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співфінасування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придбано шкільний автобус 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384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365127"/>
            <a:ext cx="8458200" cy="777873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Здобутки у галузі культури Городоцької громади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143000"/>
            <a:ext cx="8204454" cy="5436000"/>
          </a:xfrm>
        </p:spPr>
        <p:txBody>
          <a:bodyPr anchor="t">
            <a:noAutofit/>
          </a:bodyPr>
          <a:lstStyle/>
          <a:p>
            <a:pPr marL="0" indent="357188" algn="just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0000"/>
              <a:buNone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Упродовж року окремі виконавці, аматорські,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«зразкові»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«народні»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колективи  приймали  участь у Міжнародних, Всеукраїнських, обласних святах, конкурсах, фестивалях:</a:t>
            </a:r>
          </a:p>
          <a:p>
            <a:pPr algn="just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Міжнародному мистецькому фестивалі на підтримку України та  благодійних заходах в м. Ля </a:t>
            </a:r>
            <a:r>
              <a:rPr lang="uk-UA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Роз’єр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Франція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обласному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онлайн-фестивалі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конкурсі відеороликів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«Барвисті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мрії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України»,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де посіли ІІ місце та відзначені Дипломом; </a:t>
            </a:r>
          </a:p>
          <a:p>
            <a:pPr algn="just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обласному онлайн фестивалі-конкурсі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відеопортретів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культури громад Рівненщини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«Мистецьким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перевеслом боронимо свій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край»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та ін.</a:t>
            </a:r>
          </a:p>
          <a:p>
            <a:pPr algn="just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вшануванні пам’яті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Героїв Небесної Сотні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святі до Дня захисту дітей;</a:t>
            </a:r>
          </a:p>
          <a:p>
            <a:pPr algn="just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тематичному заході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«Життя переможе»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для місцевих волонтерів;</a:t>
            </a:r>
          </a:p>
          <a:p>
            <a:pPr algn="just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заході до Дня Української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Державності, до Дня Незалежності України; 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благодійному марафоні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«Все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буде Україна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!» (заходи проведені у 12 населених пунктах територіальної громади);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до Дня захисника та захисниць України та свята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Покрови та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ін.</a:t>
            </a:r>
          </a:p>
          <a:p>
            <a:pPr algn="just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0000"/>
              <a:buFont typeface="Wingdings" panose="05000000000000000000" pitchFamily="2" charset="2"/>
              <a:buChar char="ü"/>
            </a:pP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зразковому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фольклорному ансамблю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«Намисто»,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присуджено обласну премію в галузі народного хорового мистецтва імені Федора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Гощука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400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2371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Комунікація з громадою</a:t>
            </a:r>
            <a:endParaRPr lang="uk-UA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53896"/>
            <a:ext cx="8323326" cy="52669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/>
              <a:t> 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5208" y="1152454"/>
            <a:ext cx="8758576" cy="5460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719138" algn="just">
              <a:lnSpc>
                <a:spcPct val="107000"/>
              </a:lnSpc>
              <a:spcAft>
                <a:spcPts val="0"/>
              </a:spcAft>
            </a:pP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719138" algn="just">
              <a:lnSpc>
                <a:spcPct val="107000"/>
              </a:lnSpc>
              <a:spcAft>
                <a:spcPts val="0"/>
              </a:spcAft>
            </a:pP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719138" algn="just">
              <a:lnSpc>
                <a:spcPct val="107000"/>
              </a:lnSpc>
              <a:spcAft>
                <a:spcPts val="0"/>
              </a:spcAft>
            </a:pP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719138" algn="just">
              <a:lnSpc>
                <a:spcPct val="107000"/>
              </a:lnSpc>
              <a:spcAft>
                <a:spcPts val="0"/>
              </a:spcAft>
            </a:pPr>
            <a:r>
              <a:rPr lang="uk-UA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Діє офіційна </a:t>
            </a:r>
            <a:r>
              <a:rPr lang="uk-UA" sz="1600" b="1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вайбер</a:t>
            </a:r>
            <a:r>
              <a:rPr lang="uk-UA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-група </a:t>
            </a:r>
            <a:r>
              <a:rPr lang="uk-UA" dirty="0"/>
              <a:t>«</a:t>
            </a:r>
            <a:r>
              <a:rPr lang="uk-UA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Городоцька </a:t>
            </a:r>
            <a:r>
              <a:rPr lang="uk-UA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ТГ </a:t>
            </a:r>
            <a:r>
              <a:rPr lang="uk-UA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НОВИНИ</a:t>
            </a:r>
            <a:r>
              <a:rPr lang="uk-UA" dirty="0"/>
              <a:t>»</a:t>
            </a:r>
            <a:r>
              <a:rPr lang="uk-UA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</a:p>
          <a:p>
            <a:pPr indent="719138" algn="just">
              <a:lnSpc>
                <a:spcPct val="107000"/>
              </a:lnSpc>
              <a:spcAft>
                <a:spcPts val="0"/>
              </a:spcAft>
            </a:pPr>
            <a:endParaRPr lang="uk-UA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9138" algn="just">
              <a:lnSpc>
                <a:spcPct val="107000"/>
              </a:lnSpc>
              <a:spcAft>
                <a:spcPts val="0"/>
              </a:spcAft>
            </a:pPr>
            <a:r>
              <a:rPr lang="uk-UA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Діє офіційний телеграм канал </a:t>
            </a:r>
            <a:r>
              <a:rPr lang="uk-UA" sz="1600" dirty="0" smtClean="0"/>
              <a:t>«</a:t>
            </a:r>
            <a:r>
              <a:rPr lang="uk-UA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Городоцька сільська рада  НОВИНИ</a:t>
            </a:r>
            <a:r>
              <a:rPr lang="uk-UA" dirty="0"/>
              <a:t>»</a:t>
            </a:r>
            <a:r>
              <a:rPr lang="uk-UA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https://t.me/Gorodoksrada</a:t>
            </a:r>
            <a:r>
              <a:rPr lang="uk-UA" sz="16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7" y="2003025"/>
            <a:ext cx="4168148" cy="299304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10546" y="943106"/>
            <a:ext cx="4280139" cy="905650"/>
          </a:xfrm>
          <a:prstGeom prst="roundRect">
            <a:avLst/>
          </a:prstGeom>
          <a:solidFill>
            <a:schemeClr val="accent6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забезпечення гласності та відкритості у роботі Городоцької сільської ради створено та діє офіційний </a:t>
            </a:r>
            <a:r>
              <a:rPr lang="uk-UA" sz="14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вебсайт</a:t>
            </a:r>
            <a:r>
              <a:rPr lang="uk-UA" sz="14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uk-UA" sz="1400" b="1" i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400" b="1" i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uk-UA" sz="14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uk-UA" sz="1400" b="1" i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gorodok-gromada.gov.ua</a:t>
            </a:r>
            <a:endParaRPr lang="ru-RU" i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24" y="946654"/>
            <a:ext cx="4245404" cy="2858526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5002597" y="3955901"/>
            <a:ext cx="3756970" cy="636432"/>
          </a:xfrm>
          <a:prstGeom prst="roundRect">
            <a:avLst/>
          </a:prstGeom>
          <a:solidFill>
            <a:schemeClr val="accent6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Діє </a:t>
            </a:r>
            <a:r>
              <a:rPr lang="uk-UA" sz="14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офіційна сторінка у соціальній мережі </a:t>
            </a:r>
            <a:r>
              <a:rPr lang="uk-UA" dirty="0" smtClean="0">
                <a:solidFill>
                  <a:schemeClr val="tx1"/>
                </a:solidFill>
              </a:rPr>
              <a:t>«</a:t>
            </a:r>
            <a:r>
              <a:rPr lang="uk-UA" sz="1400" b="1" i="1" dirty="0" err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Facebook</a:t>
            </a:r>
            <a:r>
              <a:rPr lang="uk-UA" dirty="0">
                <a:solidFill>
                  <a:schemeClr val="tx1"/>
                </a:solidFill>
              </a:rPr>
              <a:t>»</a:t>
            </a:r>
            <a:endParaRPr lang="ru-RU" sz="1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34" y="5939028"/>
            <a:ext cx="512258" cy="5122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34" y="5326668"/>
            <a:ext cx="512258" cy="5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628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365127"/>
            <a:ext cx="8458200" cy="777873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Міжнародний мистецький фестиваль на підтримку України </a:t>
            </a:r>
            <a:r>
              <a:rPr lang="uk-UA" sz="2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 Ля </a:t>
            </a:r>
            <a:r>
              <a:rPr lang="uk-UA" sz="24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Роз’єр</a:t>
            </a:r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Франція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72" y="1437724"/>
            <a:ext cx="4820836" cy="31320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94" y="2304288"/>
            <a:ext cx="4915506" cy="3419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420343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365127"/>
            <a:ext cx="8458200" cy="777873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День Української 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Державності с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. Городок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" y="1065784"/>
            <a:ext cx="3997452" cy="266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88" y="3883152"/>
            <a:ext cx="4462272" cy="2974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15" y="1447800"/>
            <a:ext cx="3215253" cy="392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0381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365127"/>
            <a:ext cx="8458200" cy="777873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День Незалежності 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України с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. Городок </a:t>
            </a:r>
            <a:b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8" y="4018794"/>
            <a:ext cx="4229100" cy="2629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033272"/>
            <a:ext cx="4270248" cy="2846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6" y="1027176"/>
            <a:ext cx="4279392" cy="28529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08" y="4018794"/>
            <a:ext cx="4229100" cy="262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828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079" y="246255"/>
            <a:ext cx="8458200" cy="534605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</a:t>
            </a: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Гідності та </a:t>
            </a: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Свободи с</a:t>
            </a: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Карпилівка</a:t>
            </a: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5" y="886968"/>
            <a:ext cx="4278939" cy="285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79" y="886969"/>
            <a:ext cx="4100751" cy="285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118" y="3845702"/>
            <a:ext cx="4005072" cy="2792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6109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365127"/>
            <a:ext cx="8458200" cy="612789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Заходи до Міжнародного Дня </a:t>
            </a: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волонтера </a:t>
            </a: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с. Городок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08" y="1008396"/>
            <a:ext cx="4106394" cy="2737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2" y="977916"/>
            <a:ext cx="4152114" cy="27680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76" y="3901440"/>
            <a:ext cx="4133826" cy="2755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" y="3901440"/>
            <a:ext cx="4133088" cy="2755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02679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557151"/>
            <a:ext cx="8458200" cy="534605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Спортивні здобутки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1216152"/>
            <a:ext cx="8458200" cy="5394960"/>
          </a:xfrm>
        </p:spPr>
        <p:txBody>
          <a:bodyPr>
            <a:normAutofit/>
          </a:bodyPr>
          <a:lstStyle/>
          <a:p>
            <a:pPr marL="571500" indent="-342900" algn="just">
              <a:lnSpc>
                <a:spcPct val="107000"/>
              </a:lnSpc>
              <a:spcAft>
                <a:spcPts val="0"/>
              </a:spcAft>
              <a:buClr>
                <a:srgbClr val="00B050"/>
              </a:buClr>
              <a:buSzPct val="130000"/>
              <a:buFont typeface="Wingdings" panose="05000000000000000000" pitchFamily="2" charset="2"/>
              <a:buChar char="ü"/>
            </a:pPr>
            <a:r>
              <a:rPr lang="uk-UA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Протягом 2022 року КЗ </a:t>
            </a:r>
            <a:r>
              <a:rPr lang="uk-UA" sz="23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«Центр </a:t>
            </a:r>
            <a:r>
              <a:rPr lang="uk-UA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спорту та фізичного </a:t>
            </a:r>
            <a:r>
              <a:rPr lang="uk-UA" sz="23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здоров’я» </a:t>
            </a:r>
            <a:r>
              <a:rPr lang="uk-UA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було </a:t>
            </a:r>
            <a:r>
              <a:rPr lang="uk-UA" sz="23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проведено </a:t>
            </a:r>
            <a:r>
              <a:rPr lang="uk-UA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</a:t>
            </a:r>
            <a:r>
              <a:rPr lang="uk-UA" sz="23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заходів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Clr>
                <a:srgbClr val="00B050"/>
              </a:buClr>
              <a:buSzPct val="130000"/>
              <a:buNone/>
            </a:pPr>
            <a:endParaRPr lang="uk-UA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 algn="just">
              <a:lnSpc>
                <a:spcPct val="107000"/>
              </a:lnSpc>
              <a:spcAft>
                <a:spcPts val="0"/>
              </a:spcAft>
              <a:buClr>
                <a:srgbClr val="00B050"/>
              </a:buClr>
              <a:buSzPct val="130000"/>
              <a:buFont typeface="Wingdings" panose="05000000000000000000" pitchFamily="2" charset="2"/>
              <a:buChar char="ü"/>
            </a:pPr>
            <a:r>
              <a:rPr lang="uk-UA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Городоцька територіальна громада перемогла в обласних спортивних іграх «Краща спортивна громада Рівненщини 2022 року» серед сільських територіальних </a:t>
            </a:r>
            <a:r>
              <a:rPr lang="ru-RU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>громад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Clr>
                <a:srgbClr val="00B050"/>
              </a:buClr>
              <a:buSzPct val="130000"/>
              <a:buNone/>
            </a:pPr>
            <a:endParaRPr lang="ru-RU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342900" algn="just">
              <a:lnSpc>
                <a:spcPct val="107000"/>
              </a:lnSpc>
              <a:buClr>
                <a:srgbClr val="00B050"/>
              </a:buClr>
              <a:buSzPct val="130000"/>
              <a:buFont typeface="Wingdings" panose="05000000000000000000" pitchFamily="2" charset="2"/>
              <a:buChar char="ü"/>
            </a:pPr>
            <a:r>
              <a:rPr lang="uk-UA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Прийнято участь у 6 обласних </a:t>
            </a:r>
            <a:r>
              <a:rPr lang="uk-UA" sz="23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заходах</a:t>
            </a:r>
          </a:p>
          <a:p>
            <a:pPr indent="0" algn="just">
              <a:lnSpc>
                <a:spcPct val="107000"/>
              </a:lnSpc>
              <a:buClr>
                <a:srgbClr val="00B050"/>
              </a:buClr>
              <a:buSzPct val="130000"/>
              <a:buNone/>
            </a:pPr>
            <a:endParaRPr lang="uk-UA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342900" algn="just">
              <a:lnSpc>
                <a:spcPct val="107000"/>
              </a:lnSpc>
              <a:spcAft>
                <a:spcPts val="0"/>
              </a:spcAft>
              <a:buClr>
                <a:srgbClr val="00B050"/>
              </a:buClr>
              <a:buSzPct val="130000"/>
              <a:buFont typeface="Wingdings" panose="05000000000000000000" pitchFamily="2" charset="2"/>
              <a:buChar char="ü"/>
            </a:pPr>
            <a:r>
              <a:rPr lang="uk-UA" sz="23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</a:t>
            </a:r>
            <a:r>
              <a:rPr lang="uk-UA" sz="2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році проведено 3 заходи, під час яких проводився збір коштів  на підтримку Збройних сил </a:t>
            </a:r>
            <a:r>
              <a:rPr lang="uk-UA" sz="23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України</a:t>
            </a:r>
            <a:endParaRPr lang="uk-UA" sz="2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750238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" y="301753"/>
            <a:ext cx="8837580" cy="823900"/>
          </a:xfrm>
        </p:spPr>
        <p:txBody>
          <a:bodyPr>
            <a:noAutofit/>
          </a:bodyPr>
          <a:lstStyle/>
          <a:p>
            <a:pPr algn="ctr"/>
            <a:r>
              <a:rPr lang="uk-UA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Городоцька територіальна громада перемогла в обласних спортивних іграх «</a:t>
            </a:r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Краща спортивна громада Рівненщини </a:t>
            </a:r>
            <a:r>
              <a:rPr lang="uk-UA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року</a:t>
            </a:r>
            <a:r>
              <a:rPr lang="uk-UA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293495"/>
            <a:ext cx="4156908" cy="2551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19" y="1301976"/>
            <a:ext cx="4320445" cy="2543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91" y="4013084"/>
            <a:ext cx="4293973" cy="258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013084"/>
            <a:ext cx="4156908" cy="258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12091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29185"/>
            <a:ext cx="8458200" cy="7625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 smtClean="0">
                <a:solidFill>
                  <a:srgbClr val="05050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Турнір </a:t>
            </a:r>
            <a:r>
              <a:rPr lang="uk-UA" sz="2400" b="1" dirty="0">
                <a:solidFill>
                  <a:srgbClr val="05050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кубок Городоцької сільської ради з пляжного футболу на підтримку </a:t>
            </a:r>
            <a:r>
              <a:rPr lang="uk-UA" sz="2400" b="1" dirty="0" smtClean="0">
                <a:solidFill>
                  <a:srgbClr val="05050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Збройних сил України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02" y="3969399"/>
            <a:ext cx="4052998" cy="2657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203365"/>
            <a:ext cx="4160520" cy="2526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969399"/>
            <a:ext cx="4160520" cy="2657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02" y="1203365"/>
            <a:ext cx="4052998" cy="257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11164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38329"/>
            <a:ext cx="8458200" cy="753428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Турнір </a:t>
            </a:r>
            <a:r>
              <a:rPr lang="uk-UA" sz="2400" b="1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міні-футболу на кубок Городоцької </a:t>
            </a:r>
            <a:r>
              <a:rPr lang="uk-UA" sz="2400" b="1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сільської </a:t>
            </a:r>
            <a:r>
              <a:rPr lang="uk-UA" sz="2400" b="1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ради, «Пам’яті героїв Городоцької </a:t>
            </a:r>
            <a:r>
              <a:rPr lang="uk-UA" sz="2400" b="1" dirty="0" smtClean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громади»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71" y="3965586"/>
            <a:ext cx="4175514" cy="268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87870"/>
            <a:ext cx="4165092" cy="268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3965586"/>
            <a:ext cx="4165093" cy="268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70" y="1187870"/>
            <a:ext cx="4175514" cy="268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9306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365127"/>
            <a:ext cx="8458200" cy="512697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Волонтерський рух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941832"/>
            <a:ext cx="8204454" cy="5637168"/>
          </a:xfrm>
        </p:spPr>
        <p:txBody>
          <a:bodyPr anchor="t">
            <a:noAutofit/>
          </a:bodyPr>
          <a:lstStyle/>
          <a:p>
            <a:pPr marL="0" indent="357188" algn="just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0000"/>
              <a:buNone/>
            </a:pP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З початку повномасштабного вторгнення російських загарбників на територію України у закладах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освіти, культури територіальної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громади розпочався потужний волонтерський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рух: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v"/>
            </a:pP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будинках культури майстрині-волонтерки плетуть маскувальні сітки, шиють бинти, </a:t>
            </a:r>
            <a:r>
              <a:rPr lang="uk-UA" sz="1500" dirty="0" err="1">
                <a:latin typeface="Arial" panose="020B0604020202020204" pitchFamily="34" charset="0"/>
                <a:cs typeface="Arial" panose="020B0604020202020204" pitchFamily="34" charset="0"/>
              </a:rPr>
              <a:t>сідачки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500" dirty="0" err="1">
                <a:latin typeface="Arial" panose="020B0604020202020204" pitchFamily="34" charset="0"/>
                <a:cs typeface="Arial" panose="020B0604020202020204" pitchFamily="34" charset="0"/>
              </a:rPr>
              <a:t>підлокотники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, інші вироби яких потребують військовослужбовці Збройних Сил України. Не зупиняється робота з приготування їжі військовослужбовцям, плетіння маскувальних сіток. Закуплено 1300 теплих шкарпеток для воїнів на передовій в рамках благодійного марафону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«Шкарпетки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Перемоги». 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v"/>
            </a:pP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Виготовлено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480 окопних свічок та передано на передову, </a:t>
            </a:r>
            <a:r>
              <a:rPr lang="uk-UA" sz="1500" dirty="0" err="1">
                <a:latin typeface="Arial" panose="020B0604020202020204" pitchFamily="34" charset="0"/>
                <a:cs typeface="Arial" panose="020B0604020202020204" pitchFamily="34" charset="0"/>
              </a:rPr>
              <a:t>відшито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 500 комплектів спідньої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білизни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v"/>
            </a:pP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З березня у співпраці з громадською організацією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«ВІРНІСТЬ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УКРАЇНІ І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ПРИСЯЗІ»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організовано системне відправлення у центральний, східний та південний регіони машини з продуктами харчування для військових та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населення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uk-UA" sz="1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v"/>
            </a:pP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Заклади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освіти, культури та спорту Городоцької громади взяли участь у благодійному марафоні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«Все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буде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Україна». Марафон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відбувся у 12 селах Городоцької громади, під час якого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зібрано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, на потреби Збройних сил України, понад 190 тис. грн.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придбано 2 автомобілі для потреб протитанкового артдивізіону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підрозділу ЗСУ;</a:t>
            </a:r>
            <a:endParaRPr lang="uk-UA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v"/>
            </a:pP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рамках Спільного </a:t>
            </a:r>
            <a:r>
              <a:rPr lang="uk-UA" sz="1500" dirty="0" err="1">
                <a:latin typeface="Arial" panose="020B0604020202020204" pitchFamily="34" charset="0"/>
                <a:cs typeface="Arial" panose="020B0604020202020204" pitchFamily="34" charset="0"/>
              </a:rPr>
              <a:t>проєкту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 Уряду Швеції та Програми розвитку ООН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«Посилене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партнерство для сталого </a:t>
            </a:r>
            <a:r>
              <a:rPr lang="uk-UA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розвитку» </a:t>
            </a:r>
            <a:r>
              <a:rPr lang="uk-UA" sz="1500" dirty="0">
                <a:latin typeface="Arial" panose="020B0604020202020204" pitchFamily="34" charset="0"/>
                <a:cs typeface="Arial" panose="020B0604020202020204" pitchFamily="34" charset="0"/>
              </a:rPr>
              <a:t>для  будинку культури с. Городок закуплено і передано швейне обладнання (прасувальний стіл, 2 промислові швейні машини) для облаштування швейної майстерні на суму 51442,00 грн. </a:t>
            </a:r>
          </a:p>
          <a:p>
            <a:pPr>
              <a:lnSpc>
                <a:spcPct val="100000"/>
              </a:lnSpc>
            </a:pPr>
            <a:endParaRPr lang="uk-U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4834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3152" y="649224"/>
            <a:ext cx="9070848" cy="6144768"/>
            <a:chOff x="0" y="0"/>
            <a:chExt cx="13717088" cy="6869989"/>
          </a:xfrm>
        </p:grpSpPr>
        <p:graphicFrame>
          <p:nvGraphicFramePr>
            <p:cNvPr id="8" name="Диаграмма 7"/>
            <p:cNvGraphicFramePr/>
            <p:nvPr>
              <p:extLst/>
            </p:nvPr>
          </p:nvGraphicFramePr>
          <p:xfrm>
            <a:off x="0" y="0"/>
            <a:ext cx="13717088" cy="68699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9" name="Группа 8"/>
            <p:cNvGrpSpPr/>
            <p:nvPr/>
          </p:nvGrpSpPr>
          <p:grpSpPr>
            <a:xfrm>
              <a:off x="2718481" y="2734259"/>
              <a:ext cx="2318775" cy="1037867"/>
              <a:chOff x="2718481" y="2734259"/>
              <a:chExt cx="2318775" cy="1037867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2718481" y="2734259"/>
                <a:ext cx="2318775" cy="10378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2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2"/>
              <p:cNvSpPr txBox="1"/>
              <p:nvPr/>
            </p:nvSpPr>
            <p:spPr>
              <a:xfrm>
                <a:off x="2966390" y="2734259"/>
                <a:ext cx="1822956" cy="103786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ctr"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Всього:</a:t>
                </a:r>
                <a:br>
                  <a:rPr kumimoji="0" lang="uk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uk-U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5359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2542032" y="649224"/>
            <a:ext cx="438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Адміністративні послуги</a:t>
            </a:r>
          </a:p>
        </p:txBody>
      </p:sp>
    </p:spTree>
    <p:extLst>
      <p:ext uri="{BB962C8B-B14F-4D97-AF65-F5344CB8AC3E}">
        <p14:creationId xmlns:p14="http://schemas.microsoft.com/office/powerpoint/2010/main" val="8721749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265177"/>
            <a:ext cx="8458200" cy="722375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Волонтерський рух 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" y="4041648"/>
            <a:ext cx="4169664" cy="260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" y="810708"/>
            <a:ext cx="6903720" cy="31120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98" y="4044696"/>
            <a:ext cx="4118186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265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265177"/>
            <a:ext cx="8458200" cy="722375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Волонтерський рух 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2" y="987552"/>
            <a:ext cx="4119372" cy="2679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2" y="3895344"/>
            <a:ext cx="4119372" cy="2825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92" y="3895343"/>
            <a:ext cx="4201668" cy="28254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92" y="987552"/>
            <a:ext cx="4201668" cy="26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725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265177"/>
            <a:ext cx="8458200" cy="722375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Волонтерський рух 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987552"/>
            <a:ext cx="4091847" cy="277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15" y="987552"/>
            <a:ext cx="4367391" cy="2779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15" y="3928186"/>
            <a:ext cx="4367391" cy="26886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3928185"/>
            <a:ext cx="4091847" cy="268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65203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265177"/>
            <a:ext cx="8458200" cy="722375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Волонтерський рух 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" y="3828682"/>
            <a:ext cx="4155948" cy="285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" y="815904"/>
            <a:ext cx="4155948" cy="2859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138" y="815904"/>
            <a:ext cx="4293108" cy="2859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38" y="3828682"/>
            <a:ext cx="4293108" cy="285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337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265177"/>
            <a:ext cx="8458200" cy="722375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Волонтерський рух 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987552"/>
            <a:ext cx="3867913" cy="552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08" y="987552"/>
            <a:ext cx="4142232" cy="552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7444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265177"/>
            <a:ext cx="8458200" cy="72237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Волонтерський рух </a:t>
            </a: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Благодійний марафон </a:t>
            </a: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«Шкарпетки для Перемоги»</a:t>
            </a:r>
            <a:b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616" y="3975096"/>
            <a:ext cx="4050792" cy="2700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616" y="1074991"/>
            <a:ext cx="4050792" cy="28126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3205652"/>
            <a:ext cx="4197096" cy="33597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180" y="1074991"/>
            <a:ext cx="4389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Працівниками закладів освіти громади, відділу освіти, культури, молоді та спорту сільської ради закуплено </a:t>
            </a:r>
            <a:r>
              <a:rPr kumimoji="0" lang="uk-UA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1300 теплих шкарпеток для воїнів на 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передовій, у </a:t>
            </a:r>
            <a:r>
              <a:rPr kumimoji="0" lang="uk-UA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рамках благодійного марафону 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«Шкарпетки </a:t>
            </a:r>
            <a:r>
              <a:rPr kumimoji="0" lang="uk-UA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Перемоги»</a:t>
            </a:r>
            <a:endParaRPr kumimoji="0" lang="uk-UA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5217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603" y="251588"/>
            <a:ext cx="8726805" cy="558417"/>
          </a:xfrm>
        </p:spPr>
        <p:txBody>
          <a:bodyPr>
            <a:normAutofit/>
          </a:bodyPr>
          <a:lstStyle/>
          <a:p>
            <a:pPr algn="just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Благодійний марафон </a:t>
            </a: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«Все буде Україна</a:t>
            </a: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!» с. </a:t>
            </a:r>
            <a:r>
              <a:rPr lang="uk-UA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Караєвичі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40" y="1024128"/>
            <a:ext cx="4201668" cy="2834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13" y="4072891"/>
            <a:ext cx="4234995" cy="2623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3" y="4072890"/>
            <a:ext cx="4251959" cy="2645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3" y="1024128"/>
            <a:ext cx="4251960" cy="2834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5152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365127"/>
            <a:ext cx="8458200" cy="777873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Благодійний марафон </a:t>
            </a: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«Все буде Україна</a:t>
            </a: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!» с. </a:t>
            </a:r>
            <a:r>
              <a:rPr lang="uk-UA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Обарів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2" y="1143000"/>
            <a:ext cx="4141338" cy="263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28" y="1143000"/>
            <a:ext cx="4247388" cy="263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28" y="3947160"/>
            <a:ext cx="4247388" cy="2691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2" y="3947161"/>
            <a:ext cx="4141338" cy="2691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9297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902" y="227968"/>
            <a:ext cx="8458200" cy="454848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Благодійний марафон </a:t>
            </a: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«Все буде Україна</a:t>
            </a: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!» </a:t>
            </a:r>
            <a:r>
              <a:rPr lang="uk-UA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с.Городок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2" y="3706255"/>
            <a:ext cx="4183380" cy="278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23" y="4029569"/>
            <a:ext cx="3917865" cy="26119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22" y="594134"/>
            <a:ext cx="4071366" cy="2639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114" y="907450"/>
            <a:ext cx="3922955" cy="29451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23708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365127"/>
            <a:ext cx="8458200" cy="777873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Благодійний марафон </a:t>
            </a: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«Все буде Україна</a:t>
            </a: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!» с. Городок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475" y="3941751"/>
            <a:ext cx="4358762" cy="2797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978981"/>
            <a:ext cx="4197096" cy="2798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978981"/>
            <a:ext cx="4279392" cy="2852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40923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8730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Робота адміністративної комісії при виконавчому комітеті </a:t>
            </a:r>
            <a:r>
              <a:rPr lang="uk-UA" sz="24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сільської </a:t>
            </a:r>
            <a:r>
              <a:rPr lang="uk-UA" sz="2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ради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00002"/>
            <a:ext cx="8195310" cy="516480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4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uk-UA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 </a:t>
            </a:r>
            <a:r>
              <a:rPr lang="uk-UA" sz="6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із них щодо порушення статті 152 КУпАП – порушення державних стандартів, норм і правил у сфері благоустрою населених пунктів, правил благоустрою територій населених </a:t>
            </a:r>
            <a:r>
              <a:rPr lang="uk-UA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пунктів</a:t>
            </a:r>
            <a:r>
              <a:rPr lang="uk-UA" sz="6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uk-UA" sz="6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SzPct val="130000"/>
              <a:buNone/>
            </a:pPr>
            <a:endParaRPr lang="uk-UA" sz="3200" i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uk-UA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uk-UA" sz="6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протоколи щодо порушення ч. 2 ст. 156 КУпАП – порушення правил торгівлі пивом, алкогольними, слабоалкогольними </a:t>
            </a:r>
            <a:r>
              <a:rPr lang="uk-UA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напоями, тютюновими </a:t>
            </a:r>
            <a:r>
              <a:rPr lang="uk-UA" sz="6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виробами, електронними сигаретами та рідинами, що використовуються в електронних сигаретах, пристроями для споживання тютюнових виробів без їх </a:t>
            </a:r>
            <a:r>
              <a:rPr lang="uk-UA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згоряння;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endParaRPr lang="uk-UA" sz="3200" i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uk-UA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lang="uk-UA" sz="6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протокол про адміністративне правопорушення передбачене статтею 186 КУпАП – самоуправство.</a:t>
            </a:r>
            <a:endParaRPr lang="uk-UA" sz="6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uk-UA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6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порушників накладено адміністративні стягнення у вигляді штрафу</a:t>
            </a:r>
            <a:endParaRPr lang="uk-UA" sz="6400" b="1" i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>
            <a:spLocks noChangeArrowheads="1"/>
          </p:cNvSpPr>
          <p:nvPr/>
        </p:nvSpPr>
        <p:spPr bwMode="auto">
          <a:xfrm>
            <a:off x="667131" y="1300002"/>
            <a:ext cx="7919466" cy="68959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Проведено </a:t>
            </a:r>
            <a:r>
              <a:rPr lang="uk-UA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 засідань адміністративної комісії при виконавчому комітеті Городоцької сільської ради </a:t>
            </a:r>
            <a:endParaRPr lang="uk-UA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>
            <a:spLocks noChangeArrowheads="1"/>
          </p:cNvSpPr>
          <p:nvPr/>
        </p:nvSpPr>
        <p:spPr bwMode="auto">
          <a:xfrm>
            <a:off x="667131" y="2189214"/>
            <a:ext cx="7919466" cy="61265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ctr" defTabSz="685800" eaLnBrk="1" fontAlgn="auto" hangingPunct="1">
              <a:lnSpc>
                <a:spcPct val="107000"/>
              </a:lnSpc>
              <a:spcBef>
                <a:spcPts val="750"/>
              </a:spcBef>
              <a:spcAft>
                <a:spcPts val="0"/>
              </a:spcAft>
            </a:pPr>
            <a:r>
              <a:rPr lang="uk-UA" sz="1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uk-UA" sz="1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засіданнях Комісії розглянуто 26 протоколів про вчинення адміністративних правопорушень: </a:t>
            </a:r>
            <a:endParaRPr lang="uk-UA" sz="11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398264" y="2808297"/>
            <a:ext cx="347472" cy="386373"/>
          </a:xfrm>
          <a:prstGeom prst="downArrow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03426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265177"/>
            <a:ext cx="8458200" cy="72237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Волонтерський рух </a:t>
            </a:r>
            <a:b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Придбано </a:t>
            </a:r>
            <a:r>
              <a:rPr lang="uk-UA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автівки</a:t>
            </a: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для ЗСУ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1086613"/>
            <a:ext cx="4158234" cy="2772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" y="1066801"/>
            <a:ext cx="4187952" cy="2791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6" y="4041648"/>
            <a:ext cx="4187952" cy="251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4041648"/>
            <a:ext cx="4158234" cy="251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23200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265177"/>
            <a:ext cx="8458200" cy="722375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Волонтерський рух 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89" y="1053585"/>
            <a:ext cx="4455181" cy="277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589" y="4002957"/>
            <a:ext cx="4455181" cy="2749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1053585"/>
            <a:ext cx="3395570" cy="54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1949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208" y="265177"/>
            <a:ext cx="8458200" cy="72237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Городоцька громада долучилася до відправки допомоги громадам Херсонської області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34" y="1012697"/>
            <a:ext cx="3578114" cy="26835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34" y="3911694"/>
            <a:ext cx="3651266" cy="27384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762" y="2783120"/>
            <a:ext cx="3384997" cy="3867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023360" y="987552"/>
            <a:ext cx="5023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 кошти перераховані працівниками Городоцької </a:t>
            </a:r>
            <a:r>
              <a:rPr lang="uk-UA" b="1" i="1" dirty="0">
                <a:latin typeface="Arial" panose="020B0604020202020204" pitchFamily="34" charset="0"/>
                <a:cs typeface="Arial" panose="020B0604020202020204" pitchFamily="34" charset="0"/>
              </a:rPr>
              <a:t>сільської </a:t>
            </a:r>
            <a:r>
              <a:rPr lang="uk-UA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ради, з заробітної плати – 69 тис. грн, придбано понад дві тони продуктів харчування для жителів де окупованих територій Херсонщини та дизпаливо.</a:t>
            </a:r>
            <a:endParaRPr lang="uk-UA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3223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2149"/>
            <a:ext cx="7735824" cy="122529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Городоцька 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сільська рада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Рівненського району Рівненської області</a:t>
            </a:r>
            <a:b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2523744"/>
            <a:ext cx="7616952" cy="2578608"/>
          </a:xfrm>
        </p:spPr>
        <p:txBody>
          <a:bodyPr anchor="ctr">
            <a:normAutofit/>
          </a:bodyPr>
          <a:lstStyle/>
          <a:p>
            <a:r>
              <a:rPr lang="uk-UA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Дякую за увагу</a:t>
            </a:r>
            <a:r>
              <a:rPr lang="uk-UA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uk-UA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gorodok-gromada.gov.ua/wp-content/uploads/2021/06/cropped-logo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233" y="268224"/>
            <a:ext cx="772668" cy="104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323474" y="6210673"/>
            <a:ext cx="2592694" cy="416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с. Городок – 2023 рік</a:t>
            </a:r>
          </a:p>
        </p:txBody>
      </p:sp>
    </p:spTree>
    <p:extLst>
      <p:ext uri="{BB962C8B-B14F-4D97-AF65-F5344CB8AC3E}">
        <p14:creationId xmlns:p14="http://schemas.microsoft.com/office/powerpoint/2010/main" val="13098375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8730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Цивільний захист. </a:t>
            </a:r>
            <a:r>
              <a:rPr lang="uk-UA" sz="24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Мобілізаційна та </a:t>
            </a:r>
            <a:r>
              <a:rPr lang="uk-UA" sz="24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uk-UA" sz="24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uk-UA" sz="24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оборонна робота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27048"/>
            <a:ext cx="8058150" cy="49377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uk-UA" sz="1800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>
            <a:spLocks noChangeArrowheads="1"/>
          </p:cNvSpPr>
          <p:nvPr/>
        </p:nvSpPr>
        <p:spPr bwMode="auto">
          <a:xfrm>
            <a:off x="539496" y="1317866"/>
            <a:ext cx="8211312" cy="6675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just" defTabSz="685800" eaLnBrk="1" fontAlgn="auto" hangingPunct="1">
              <a:lnSpc>
                <a:spcPct val="107000"/>
              </a:lnSpc>
              <a:spcBef>
                <a:spcPts val="750"/>
              </a:spcBef>
              <a:spcAft>
                <a:spcPts val="0"/>
              </a:spcAft>
            </a:pPr>
            <a:r>
              <a:rPr lang="uk-UA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Проведено </a:t>
            </a:r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 засідань Комісії з питань техногенно-екологічної безпеки та надзвичайних ситуацій Городоцької сільської ради</a:t>
            </a:r>
            <a:endParaRPr lang="uk-UA" sz="11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>
            <a:spLocks noChangeArrowheads="1"/>
          </p:cNvSpPr>
          <p:nvPr/>
        </p:nvSpPr>
        <p:spPr bwMode="auto">
          <a:xfrm>
            <a:off x="539496" y="2236275"/>
            <a:ext cx="8211312" cy="80867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Забезпечено </a:t>
            </a:r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участь слухачів Городоцької сільської ради у навчально-методичному центрі цивільного захисту та безпеки життєдіяльності області</a:t>
            </a:r>
            <a:endParaRPr lang="uk-UA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539496" y="3310699"/>
            <a:ext cx="8211312" cy="12247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just" defTabSz="685800" eaLnBrk="1" fontAlgn="auto" hangingPunct="1">
              <a:lnSpc>
                <a:spcPct val="107000"/>
              </a:lnSpc>
              <a:spcBef>
                <a:spcPts val="750"/>
              </a:spcBef>
              <a:spcAft>
                <a:spcPts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державному </a:t>
            </a:r>
            <a:r>
              <a:rPr lang="uk-UA" sz="16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пожежно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-рятувальному загону Головного управління ДСНС України у Рівненській області </a:t>
            </a: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виділено 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кошти у сумі 300 </a:t>
            </a:r>
            <a:r>
              <a:rPr lang="uk-UA" sz="16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тис.грн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на придбання паливно-мастильних матеріалів та спеціального захисного одягу </a:t>
            </a: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рятувальників</a:t>
            </a:r>
            <a:endParaRPr lang="uk-UA" sz="16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628651" y="4744605"/>
            <a:ext cx="8058149" cy="51319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just" defTabSz="685800" eaLnBrk="1" fontAlgn="auto" hangingPunct="1">
              <a:lnSpc>
                <a:spcPct val="107000"/>
              </a:lnSpc>
              <a:spcBef>
                <a:spcPts val="750"/>
              </a:spcBef>
              <a:spcAft>
                <a:spcPts val="0"/>
              </a:spcAft>
            </a:pP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Створено 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добровольче формування Городоцької територіальної </a:t>
            </a: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громади</a:t>
            </a:r>
            <a:endParaRPr lang="uk-UA" sz="16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539496" y="5466984"/>
            <a:ext cx="8211312" cy="1014984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just" defTabSz="685800" eaLnBrk="1" fontAlgn="auto" hangingPunct="1">
              <a:lnSpc>
                <a:spcPct val="107000"/>
              </a:lnSpc>
              <a:spcBef>
                <a:spcPts val="750"/>
              </a:spcBef>
              <a:spcAft>
                <a:spcPts val="0"/>
              </a:spcAft>
            </a:pP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потреби добровольчого формування Городоцької територіальної громади, батальйону територіальної оборони Рівненської області та підрозділів </a:t>
            </a: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ЗСУ виділено 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кошти у сумі 1 </a:t>
            </a: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925500,00 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грн.</a:t>
            </a:r>
          </a:p>
        </p:txBody>
      </p:sp>
    </p:spTree>
    <p:extLst>
      <p:ext uri="{BB962C8B-B14F-4D97-AF65-F5344CB8AC3E}">
        <p14:creationId xmlns:p14="http://schemas.microsoft.com/office/powerpoint/2010/main" val="22743967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37160" y="978408"/>
            <a:ext cx="8897112" cy="5879592"/>
            <a:chOff x="-492728" y="1071120"/>
            <a:chExt cx="11497235" cy="7901940"/>
          </a:xfrm>
        </p:grpSpPr>
        <p:graphicFrame>
          <p:nvGraphicFramePr>
            <p:cNvPr id="8" name="Диаграмма 7"/>
            <p:cNvGraphicFramePr/>
            <p:nvPr>
              <p:extLst>
                <p:ext uri="{D42A27DB-BD31-4B8C-83A1-F6EECF244321}">
                  <p14:modId xmlns:p14="http://schemas.microsoft.com/office/powerpoint/2010/main" val="2884465753"/>
                </p:ext>
              </p:extLst>
            </p:nvPr>
          </p:nvGraphicFramePr>
          <p:xfrm>
            <a:off x="-492728" y="1071120"/>
            <a:ext cx="11497235" cy="79019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14" name="Группа 13"/>
            <p:cNvGrpSpPr/>
            <p:nvPr/>
          </p:nvGrpSpPr>
          <p:grpSpPr>
            <a:xfrm>
              <a:off x="2338305" y="4354902"/>
              <a:ext cx="2159707" cy="1212651"/>
              <a:chOff x="2494535" y="4132007"/>
              <a:chExt cx="1714500" cy="954747"/>
            </a:xfrm>
          </p:grpSpPr>
          <p:sp>
            <p:nvSpPr>
              <p:cNvPr id="15" name="Овал 14"/>
              <p:cNvSpPr/>
              <p:nvPr/>
            </p:nvSpPr>
            <p:spPr>
              <a:xfrm>
                <a:off x="2671693" y="4132007"/>
                <a:ext cx="1360184" cy="954747"/>
              </a:xfrm>
              <a:prstGeom prst="ellipse">
                <a:avLst/>
              </a:prstGeom>
              <a:solidFill>
                <a:sysClr val="window" lastClr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endParaRPr>
              </a:p>
            </p:txBody>
          </p:sp>
          <p:sp>
            <p:nvSpPr>
              <p:cNvPr id="16" name="TextBox 4"/>
              <p:cNvSpPr txBox="1"/>
              <p:nvPr/>
            </p:nvSpPr>
            <p:spPr>
              <a:xfrm>
                <a:off x="2494535" y="4177554"/>
                <a:ext cx="1714500" cy="775422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ctr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uk-UA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187,3 </a:t>
                </a:r>
                <a:r>
                  <a:rPr kumimoji="0" lang="uk-UA" sz="21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млн.грн</a:t>
                </a:r>
                <a:endPara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53879" y="250455"/>
            <a:ext cx="82636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виконання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доходної частини загального фонду бюджету громади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2022 рік  </a:t>
            </a:r>
          </a:p>
        </p:txBody>
      </p:sp>
    </p:spTree>
    <p:extLst>
      <p:ext uri="{BB962C8B-B14F-4D97-AF65-F5344CB8AC3E}">
        <p14:creationId xmlns:p14="http://schemas.microsoft.com/office/powerpoint/2010/main" val="23739064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549400" y="1549550"/>
            <a:ext cx="11588750" cy="5640705"/>
            <a:chOff x="-347383" y="289336"/>
            <a:chExt cx="11497235" cy="7520940"/>
          </a:xfrm>
        </p:grpSpPr>
        <p:graphicFrame>
          <p:nvGraphicFramePr>
            <p:cNvPr id="7" name="Диаграмма 6"/>
            <p:cNvGraphicFramePr/>
            <p:nvPr>
              <p:extLst/>
            </p:nvPr>
          </p:nvGraphicFramePr>
          <p:xfrm>
            <a:off x="-347383" y="289336"/>
            <a:ext cx="11497235" cy="75209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Овал 7"/>
            <p:cNvSpPr/>
            <p:nvPr/>
          </p:nvSpPr>
          <p:spPr>
            <a:xfrm>
              <a:off x="3054539" y="2542739"/>
              <a:ext cx="1835005" cy="1507067"/>
            </a:xfrm>
            <a:prstGeom prst="ellipse">
              <a:avLst/>
            </a:prstGeom>
            <a:solidFill>
              <a:sysClr val="window" lastClr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2187" y="2752505"/>
              <a:ext cx="2159706" cy="91820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1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70</a:t>
              </a:r>
              <a:r>
                <a:rPr kumimoji="0" lang="uk-U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,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1</a:t>
              </a:r>
              <a:r>
                <a:rPr kumimoji="0" lang="uk-U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 </a:t>
              </a:r>
              <a:r>
                <a:rPr kumimoji="0" lang="uk-UA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rPr>
                <a:t>млн.грн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0189" y="515420"/>
            <a:ext cx="85652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uk-UA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</a:t>
            </a:r>
          </a:p>
          <a:p>
            <a:pPr lvl="0" algn="ctr">
              <a:defRPr/>
            </a:pPr>
            <a:r>
              <a:rPr lang="uk-UA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проведених видатків по загальному фонду бюджету громади </a:t>
            </a:r>
          </a:p>
          <a:p>
            <a:pPr lvl="0" algn="ctr">
              <a:defRPr/>
            </a:pPr>
            <a:r>
              <a:rPr lang="uk-UA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2022 рік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303178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2816</TotalTime>
  <Words>1933</Words>
  <Application>Microsoft Office PowerPoint</Application>
  <PresentationFormat>Экран (4:3)</PresentationFormat>
  <Paragraphs>499</Paragraphs>
  <Slides>63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63</vt:i4>
      </vt:variant>
    </vt:vector>
  </HeadingPairs>
  <TitlesOfParts>
    <vt:vector size="74" baseType="lpstr">
      <vt:lpstr>Arial</vt:lpstr>
      <vt:lpstr>Calibri</vt:lpstr>
      <vt:lpstr>Calibri Light</vt:lpstr>
      <vt:lpstr>Helvetica</vt:lpstr>
      <vt:lpstr>Times New Roman</vt:lpstr>
      <vt:lpstr>Wingdings</vt:lpstr>
      <vt:lpstr>1_Тема Office</vt:lpstr>
      <vt:lpstr>4_Тема Office</vt:lpstr>
      <vt:lpstr>2_Тема Office</vt:lpstr>
      <vt:lpstr>3_Тема Office</vt:lpstr>
      <vt:lpstr>5_Тема Office</vt:lpstr>
      <vt:lpstr> Городоцька сільська рада Рівненського району Рівненської області </vt:lpstr>
      <vt:lpstr>Діяльність Ради у 2022 році</vt:lpstr>
      <vt:lpstr>Діяльність виконавчого комітету</vt:lpstr>
      <vt:lpstr>Комунікація з громадою</vt:lpstr>
      <vt:lpstr>Презентация PowerPoint</vt:lpstr>
      <vt:lpstr>Робота адміністративної комісії при виконавчому комітеті сільської ради</vt:lpstr>
      <vt:lpstr>Цивільний захист. Мобілізаційна та  оборонна робота</vt:lpstr>
      <vt:lpstr>Презентация PowerPoint</vt:lpstr>
      <vt:lpstr>Презентация PowerPoint</vt:lpstr>
      <vt:lpstr>Житлово-комунальне господарство</vt:lpstr>
      <vt:lpstr>Житлово-комунальне господарство</vt:lpstr>
      <vt:lpstr>Житлово-комунальне господарство</vt:lpstr>
      <vt:lpstr>Житлово-комунальне господарство</vt:lpstr>
      <vt:lpstr>У 2022 році ліквідовано 6 стихійних сміттєзвалищ та проведено заходи  із озеленення їх території</vt:lpstr>
      <vt:lpstr>У 2022 році ліквідовано 6 стихійних сміттєзвалищ та проведено заходи  із озеленення їх території</vt:lpstr>
      <vt:lpstr>У 2022 році у комунальну власність Городоцької тергромади на безоплатній основі ТзОВ «КРОНОСПАН РІВНЕ» передано пост автоматичного вимірювання концентрації забруднюючих речовин в атмосферному повітрі Airpоinter виробництва Австрії</vt:lpstr>
      <vt:lpstr>Поточні ремонти та експлуатаційне утримання доріг у населених пунктах громади</vt:lpstr>
      <vt:lpstr>Ремонт доріг в населених пунктах громади</vt:lpstr>
      <vt:lpstr>Ремонт доріг в населених пунктах громади</vt:lpstr>
      <vt:lpstr>Ремонт доріг в населених пунктах громади</vt:lpstr>
      <vt:lpstr>Ремонт доріг в населених пунктах громади</vt:lpstr>
      <vt:lpstr>У населених пунктах громади встановлено  18 дорожніх сферичних дзеркал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Охорона здоров’я</vt:lpstr>
      <vt:lpstr>Охорона здоров’я Проведено ремонт будівлі Карпилівської амбулаторії ЗПСМ</vt:lpstr>
      <vt:lpstr>Охорона здоров’я Ремонт вбиралень у Обарівській амбулаторії</vt:lpstr>
      <vt:lpstr>Освітня галузь Городоцької територіальної громади</vt:lpstr>
      <vt:lpstr>Найпростіші укриття в закладах освіти громади</vt:lpstr>
      <vt:lpstr>Найпростіші укриття в закладах освіти громади</vt:lpstr>
      <vt:lpstr>Найпростіші укриття в закладах освіти громади</vt:lpstr>
      <vt:lpstr>Найпростіші укриття в закладах освіти громади</vt:lpstr>
      <vt:lpstr>Кабінет для організації освітнього процесу з використанням технологій дистанційного навчання</vt:lpstr>
      <vt:lpstr>«Пункт незламності» в с. Городок</vt:lpstr>
      <vt:lpstr>Підвіз дітей до місць навчання</vt:lpstr>
      <vt:lpstr>Здобутки у галузі культури Городоцької громади</vt:lpstr>
      <vt:lpstr>Міжнародний мистецький фестиваль на підтримку України у м. Ля Роз’єр Франція</vt:lpstr>
      <vt:lpstr>День Української Державності с. Городок </vt:lpstr>
      <vt:lpstr>День Незалежності України с. Городок  </vt:lpstr>
      <vt:lpstr>День Гідності та Свободи с. Карпилівка </vt:lpstr>
      <vt:lpstr>Заходи до Міжнародного Дня волонтера с. Городок</vt:lpstr>
      <vt:lpstr>Спортивні здобутки</vt:lpstr>
      <vt:lpstr>Городоцька територіальна громада перемогла в обласних спортивних іграх «Краща спортивна громада Рівненщини  2022 року»</vt:lpstr>
      <vt:lpstr>Турнір за кубок Городоцької сільської ради з пляжного футболу на підтримку Збройних сил України</vt:lpstr>
      <vt:lpstr>Турнір з міні-футболу на кубок Городоцької сільської ради, «Пам’яті героїв Городоцької громади»</vt:lpstr>
      <vt:lpstr>Волонтерський рух</vt:lpstr>
      <vt:lpstr>Волонтерський рух </vt:lpstr>
      <vt:lpstr>Волонтерський рух </vt:lpstr>
      <vt:lpstr>Волонтерський рух </vt:lpstr>
      <vt:lpstr>Волонтерський рух </vt:lpstr>
      <vt:lpstr>Волонтерський рух </vt:lpstr>
      <vt:lpstr>Волонтерський рух  Благодійний марафон «Шкарпетки для Перемоги» </vt:lpstr>
      <vt:lpstr>Благодійний марафон «Все буде Україна!» с. Караєвичі</vt:lpstr>
      <vt:lpstr>Благодійний марафон «Все буде Україна!» с. Обарів</vt:lpstr>
      <vt:lpstr>Благодійний марафон «Все буде Україна!» с.Городок</vt:lpstr>
      <vt:lpstr>Благодійний марафон «Все буде Україна!» с. Городок</vt:lpstr>
      <vt:lpstr>Волонтерський рух  Придбано автівки для ЗСУ</vt:lpstr>
      <vt:lpstr>Волонтерський рух </vt:lpstr>
      <vt:lpstr>Городоцька громада долучилася до відправки допомоги громадам Херсонської області</vt:lpstr>
      <vt:lpstr> Городоцька сільська рада Рівненського району Рівненської області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Admins</dc:creator>
  <cp:lastModifiedBy>Admins</cp:lastModifiedBy>
  <cp:revision>281</cp:revision>
  <cp:lastPrinted>2023-03-27T12:49:49Z</cp:lastPrinted>
  <dcterms:created xsi:type="dcterms:W3CDTF">2023-02-21T12:37:05Z</dcterms:created>
  <dcterms:modified xsi:type="dcterms:W3CDTF">2023-03-31T05:07:05Z</dcterms:modified>
</cp:coreProperties>
</file>